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9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0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1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2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3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4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17" r:id="rId1"/>
    <p:sldMasterId id="2147484323" r:id="rId2"/>
    <p:sldMasterId id="2147484373" r:id="rId3"/>
    <p:sldMasterId id="2147484410" r:id="rId4"/>
    <p:sldMasterId id="2147484421" r:id="rId5"/>
    <p:sldMasterId id="2147484457" r:id="rId6"/>
    <p:sldMasterId id="2147484483" r:id="rId7"/>
    <p:sldMasterId id="2147484518" r:id="rId8"/>
    <p:sldMasterId id="2147484530" r:id="rId9"/>
    <p:sldMasterId id="2147484533" r:id="rId10"/>
    <p:sldMasterId id="2147484560" r:id="rId11"/>
    <p:sldMasterId id="2147484576" r:id="rId12"/>
    <p:sldMasterId id="2147484583" r:id="rId13"/>
    <p:sldMasterId id="2147484595" r:id="rId14"/>
    <p:sldMasterId id="2147484607" r:id="rId15"/>
  </p:sldMasterIdLst>
  <p:notesMasterIdLst>
    <p:notesMasterId r:id="rId51"/>
  </p:notesMasterIdLst>
  <p:sldIdLst>
    <p:sldId id="727" r:id="rId16"/>
    <p:sldId id="2719" r:id="rId17"/>
    <p:sldId id="259" r:id="rId18"/>
    <p:sldId id="729" r:id="rId19"/>
    <p:sldId id="4295" r:id="rId20"/>
    <p:sldId id="4296" r:id="rId21"/>
    <p:sldId id="258" r:id="rId22"/>
    <p:sldId id="715" r:id="rId23"/>
    <p:sldId id="256" r:id="rId24"/>
    <p:sldId id="4297" r:id="rId25"/>
    <p:sldId id="4298" r:id="rId26"/>
    <p:sldId id="4299" r:id="rId27"/>
    <p:sldId id="4276" r:id="rId28"/>
    <p:sldId id="257" r:id="rId29"/>
    <p:sldId id="4302" r:id="rId30"/>
    <p:sldId id="260" r:id="rId31"/>
    <p:sldId id="261" r:id="rId32"/>
    <p:sldId id="262" r:id="rId33"/>
    <p:sldId id="263" r:id="rId34"/>
    <p:sldId id="4303" r:id="rId35"/>
    <p:sldId id="4309" r:id="rId36"/>
    <p:sldId id="271" r:id="rId37"/>
    <p:sldId id="4289" r:id="rId38"/>
    <p:sldId id="4304" r:id="rId39"/>
    <p:sldId id="4305" r:id="rId40"/>
    <p:sldId id="4306" r:id="rId41"/>
    <p:sldId id="4282" r:id="rId42"/>
    <p:sldId id="4307" r:id="rId43"/>
    <p:sldId id="4280" r:id="rId44"/>
    <p:sldId id="703" r:id="rId45"/>
    <p:sldId id="4308" r:id="rId46"/>
    <p:sldId id="696" r:id="rId47"/>
    <p:sldId id="4293" r:id="rId48"/>
    <p:sldId id="366" r:id="rId49"/>
    <p:sldId id="323" r:id="rId50"/>
  </p:sldIdLst>
  <p:sldSz cx="12188825" cy="6858000"/>
  <p:notesSz cx="6858000" cy="9144000"/>
  <p:custDataLst>
    <p:tags r:id="rId5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2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4410" autoAdjust="0"/>
  </p:normalViewPr>
  <p:slideViewPr>
    <p:cSldViewPr snapToGrid="0">
      <p:cViewPr varScale="1">
        <p:scale>
          <a:sx n="102" d="100"/>
          <a:sy n="102" d="100"/>
        </p:scale>
        <p:origin x="896" y="176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51CF6-44E3-4ADF-B069-871E8C15E9CC}" type="datetimeFigureOut">
              <a:rPr lang="en-US" smtClean="0"/>
              <a:t>6/14/23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BC8FC-B0C4-457D-8AB7-E6D4931CB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36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8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319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849B2-730C-4C0D-9D09-E6E569F4CC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3865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81699-ED95-4783-9DFB-97D0CE0CFC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9096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5756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849B2-730C-4C0D-9D09-E6E569F4CC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6990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39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2A9086-0BB6-4955-A995-C876A5F12E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790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D5ADF-93AE-4238-903C-1AC36264F4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018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849B2-730C-4C0D-9D09-E6E569F4CC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282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064CC8-E2FD-478A-9C86-6546B2FD72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892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81699-ED95-4783-9DFB-97D0CE0CFC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926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849B2-730C-4C0D-9D09-E6E569F4CC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466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824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81699-ED95-4783-9DFB-97D0CE0CFC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297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770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6970" indent="0">
              <a:buNone/>
              <a:defRPr sz="1999" b="1"/>
            </a:lvl2pPr>
            <a:lvl3pPr marL="913944" indent="0">
              <a:buNone/>
              <a:defRPr sz="1899" b="1"/>
            </a:lvl3pPr>
            <a:lvl4pPr marL="1370917" indent="0">
              <a:buNone/>
              <a:defRPr sz="1600" b="1"/>
            </a:lvl4pPr>
            <a:lvl5pPr marL="1827888" indent="0">
              <a:buNone/>
              <a:defRPr sz="1600" b="1"/>
            </a:lvl5pPr>
            <a:lvl6pPr marL="2284864" indent="0">
              <a:buNone/>
              <a:defRPr sz="1600" b="1"/>
            </a:lvl6pPr>
            <a:lvl7pPr marL="2741831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7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1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6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6970" indent="0">
              <a:buNone/>
              <a:defRPr sz="1999" b="1"/>
            </a:lvl2pPr>
            <a:lvl3pPr marL="913944" indent="0">
              <a:buNone/>
              <a:defRPr sz="1899" b="1"/>
            </a:lvl3pPr>
            <a:lvl4pPr marL="1370917" indent="0">
              <a:buNone/>
              <a:defRPr sz="1600" b="1"/>
            </a:lvl4pPr>
            <a:lvl5pPr marL="1827888" indent="0">
              <a:buNone/>
              <a:defRPr sz="1600" b="1"/>
            </a:lvl5pPr>
            <a:lvl6pPr marL="2284864" indent="0">
              <a:buNone/>
              <a:defRPr sz="1600" b="1"/>
            </a:lvl6pPr>
            <a:lvl7pPr marL="2741831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7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6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6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6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67054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72675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982D0487-CDCD-478B-9429-FC193B8A89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8293" y="1891167"/>
            <a:ext cx="2817740" cy="1748224"/>
          </a:xfrm>
          <a:custGeom>
            <a:avLst/>
            <a:gdLst>
              <a:gd name="connsiteX0" fmla="*/ 96307 w 2818474"/>
              <a:gd name="connsiteY0" fmla="*/ 0 h 1748224"/>
              <a:gd name="connsiteX1" fmla="*/ 397892 w 2818474"/>
              <a:gd name="connsiteY1" fmla="*/ 0 h 1748224"/>
              <a:gd name="connsiteX2" fmla="*/ 644136 w 2818474"/>
              <a:gd name="connsiteY2" fmla="*/ 29060 h 1748224"/>
              <a:gd name="connsiteX3" fmla="*/ 861126 w 2818474"/>
              <a:gd name="connsiteY3" fmla="*/ 20143 h 1748224"/>
              <a:gd name="connsiteX4" fmla="*/ 1211876 w 2818474"/>
              <a:gd name="connsiteY4" fmla="*/ 5280 h 1748224"/>
              <a:gd name="connsiteX5" fmla="*/ 1330775 w 2818474"/>
              <a:gd name="connsiteY5" fmla="*/ 11225 h 1748224"/>
              <a:gd name="connsiteX6" fmla="*/ 1526957 w 2818474"/>
              <a:gd name="connsiteY6" fmla="*/ 11225 h 1748224"/>
              <a:gd name="connsiteX7" fmla="*/ 1589379 w 2818474"/>
              <a:gd name="connsiteY7" fmla="*/ 11225 h 1748224"/>
              <a:gd name="connsiteX8" fmla="*/ 1667153 w 2818474"/>
              <a:gd name="connsiteY8" fmla="*/ 0 h 1748224"/>
              <a:gd name="connsiteX9" fmla="*/ 2016858 w 2818474"/>
              <a:gd name="connsiteY9" fmla="*/ 0 h 1748224"/>
              <a:gd name="connsiteX10" fmla="*/ 2136311 w 2818474"/>
              <a:gd name="connsiteY10" fmla="*/ 26087 h 1748224"/>
              <a:gd name="connsiteX11" fmla="*/ 2243320 w 2818474"/>
              <a:gd name="connsiteY11" fmla="*/ 2308 h 1748224"/>
              <a:gd name="connsiteX12" fmla="*/ 2293851 w 2818474"/>
              <a:gd name="connsiteY12" fmla="*/ 2308 h 1748224"/>
              <a:gd name="connsiteX13" fmla="*/ 2365190 w 2818474"/>
              <a:gd name="connsiteY13" fmla="*/ 52840 h 1748224"/>
              <a:gd name="connsiteX14" fmla="*/ 2507868 w 2818474"/>
              <a:gd name="connsiteY14" fmla="*/ 2308 h 1748224"/>
              <a:gd name="connsiteX15" fmla="*/ 2790252 w 2818474"/>
              <a:gd name="connsiteY15" fmla="*/ 2308 h 1748224"/>
              <a:gd name="connsiteX16" fmla="*/ 2818474 w 2818474"/>
              <a:gd name="connsiteY16" fmla="*/ 61574 h 1748224"/>
              <a:gd name="connsiteX17" fmla="*/ 2818474 w 2818474"/>
              <a:gd name="connsiteY17" fmla="*/ 89021 h 1748224"/>
              <a:gd name="connsiteX18" fmla="*/ 2802142 w 2818474"/>
              <a:gd name="connsiteY18" fmla="*/ 353058 h 1748224"/>
              <a:gd name="connsiteX19" fmla="*/ 2817004 w 2818474"/>
              <a:gd name="connsiteY19" fmla="*/ 412507 h 1748224"/>
              <a:gd name="connsiteX20" fmla="*/ 2766472 w 2818474"/>
              <a:gd name="connsiteY20" fmla="*/ 573020 h 1748224"/>
              <a:gd name="connsiteX21" fmla="*/ 2818474 w 2818474"/>
              <a:gd name="connsiteY21" fmla="*/ 808761 h 1748224"/>
              <a:gd name="connsiteX22" fmla="*/ 2818474 w 2818474"/>
              <a:gd name="connsiteY22" fmla="*/ 1016063 h 1748224"/>
              <a:gd name="connsiteX23" fmla="*/ 2787280 w 2818474"/>
              <a:gd name="connsiteY23" fmla="*/ 1048614 h 1748224"/>
              <a:gd name="connsiteX24" fmla="*/ 2799170 w 2818474"/>
              <a:gd name="connsiteY24" fmla="*/ 1122925 h 1748224"/>
              <a:gd name="connsiteX25" fmla="*/ 2772417 w 2818474"/>
              <a:gd name="connsiteY25" fmla="*/ 1218044 h 1748224"/>
              <a:gd name="connsiteX26" fmla="*/ 2796197 w 2818474"/>
              <a:gd name="connsiteY26" fmla="*/ 1232906 h 1748224"/>
              <a:gd name="connsiteX27" fmla="*/ 2818474 w 2818474"/>
              <a:gd name="connsiteY27" fmla="*/ 1386989 h 1748224"/>
              <a:gd name="connsiteX28" fmla="*/ 2818474 w 2818474"/>
              <a:gd name="connsiteY28" fmla="*/ 1533190 h 1748224"/>
              <a:gd name="connsiteX29" fmla="*/ 2778362 w 2818474"/>
              <a:gd name="connsiteY29" fmla="*/ 1693638 h 1748224"/>
              <a:gd name="connsiteX30" fmla="*/ 2728522 w 2818474"/>
              <a:gd name="connsiteY30" fmla="*/ 1748224 h 1748224"/>
              <a:gd name="connsiteX31" fmla="*/ 2622926 w 2818474"/>
              <a:gd name="connsiteY31" fmla="*/ 1748224 h 1748224"/>
              <a:gd name="connsiteX32" fmla="*/ 2475171 w 2818474"/>
              <a:gd name="connsiteY32" fmla="*/ 1726335 h 1748224"/>
              <a:gd name="connsiteX33" fmla="*/ 2397131 w 2818474"/>
              <a:gd name="connsiteY33" fmla="*/ 1748224 h 1748224"/>
              <a:gd name="connsiteX34" fmla="*/ 2140799 w 2818474"/>
              <a:gd name="connsiteY34" fmla="*/ 1748224 h 1748224"/>
              <a:gd name="connsiteX35" fmla="*/ 2115504 w 2818474"/>
              <a:gd name="connsiteY35" fmla="*/ 1735252 h 1748224"/>
              <a:gd name="connsiteX36" fmla="*/ 1943101 w 2818474"/>
              <a:gd name="connsiteY36" fmla="*/ 1729307 h 1748224"/>
              <a:gd name="connsiteX37" fmla="*/ 1850881 w 2818474"/>
              <a:gd name="connsiteY37" fmla="*/ 1748224 h 1748224"/>
              <a:gd name="connsiteX38" fmla="*/ 1774494 w 2818474"/>
              <a:gd name="connsiteY38" fmla="*/ 1748224 h 1748224"/>
              <a:gd name="connsiteX39" fmla="*/ 1764754 w 2818474"/>
              <a:gd name="connsiteY39" fmla="*/ 1747142 h 1748224"/>
              <a:gd name="connsiteX40" fmla="*/ 1735029 w 2818474"/>
              <a:gd name="connsiteY40" fmla="*/ 1747142 h 1748224"/>
              <a:gd name="connsiteX41" fmla="*/ 1143510 w 2818474"/>
              <a:gd name="connsiteY41" fmla="*/ 1735252 h 1748224"/>
              <a:gd name="connsiteX42" fmla="*/ 682778 w 2818474"/>
              <a:gd name="connsiteY42" fmla="*/ 1723362 h 1748224"/>
              <a:gd name="connsiteX43" fmla="*/ 462816 w 2818474"/>
              <a:gd name="connsiteY43" fmla="*/ 1711472 h 1748224"/>
              <a:gd name="connsiteX44" fmla="*/ 418229 w 2818474"/>
              <a:gd name="connsiteY44" fmla="*/ 1711472 h 1748224"/>
              <a:gd name="connsiteX45" fmla="*/ 365499 w 2818474"/>
              <a:gd name="connsiteY45" fmla="*/ 1748224 h 1748224"/>
              <a:gd name="connsiteX46" fmla="*/ 283782 w 2818474"/>
              <a:gd name="connsiteY46" fmla="*/ 1748224 h 1748224"/>
              <a:gd name="connsiteX47" fmla="*/ 251772 w 2818474"/>
              <a:gd name="connsiteY47" fmla="*/ 1720390 h 1748224"/>
              <a:gd name="connsiteX48" fmla="*/ 31810 w 2818474"/>
              <a:gd name="connsiteY48" fmla="*/ 1729307 h 1748224"/>
              <a:gd name="connsiteX49" fmla="*/ 0 w 2818474"/>
              <a:gd name="connsiteY49" fmla="*/ 1719263 h 1748224"/>
              <a:gd name="connsiteX50" fmla="*/ 0 w 2818474"/>
              <a:gd name="connsiteY50" fmla="*/ 1636052 h 1748224"/>
              <a:gd name="connsiteX51" fmla="*/ 11003 w 2818474"/>
              <a:gd name="connsiteY51" fmla="*/ 1628244 h 1748224"/>
              <a:gd name="connsiteX52" fmla="*/ 25865 w 2818474"/>
              <a:gd name="connsiteY52" fmla="*/ 1452868 h 1748224"/>
              <a:gd name="connsiteX53" fmla="*/ 0 w 2818474"/>
              <a:gd name="connsiteY53" fmla="*/ 1228708 h 1748224"/>
              <a:gd name="connsiteX54" fmla="*/ 0 w 2818474"/>
              <a:gd name="connsiteY54" fmla="*/ 1017114 h 1748224"/>
              <a:gd name="connsiteX55" fmla="*/ 37755 w 2818474"/>
              <a:gd name="connsiteY55" fmla="*/ 941605 h 1748224"/>
              <a:gd name="connsiteX56" fmla="*/ 22892 w 2818474"/>
              <a:gd name="connsiteY56" fmla="*/ 914853 h 1748224"/>
              <a:gd name="connsiteX57" fmla="*/ 2085 w 2818474"/>
              <a:gd name="connsiteY57" fmla="*/ 700836 h 1748224"/>
              <a:gd name="connsiteX58" fmla="*/ 0 w 2818474"/>
              <a:gd name="connsiteY58" fmla="*/ 688718 h 1748224"/>
              <a:gd name="connsiteX59" fmla="*/ 0 w 2818474"/>
              <a:gd name="connsiteY59" fmla="*/ 260689 h 1748224"/>
              <a:gd name="connsiteX60" fmla="*/ 13975 w 2818474"/>
              <a:gd name="connsiteY60" fmla="*/ 210380 h 1748224"/>
              <a:gd name="connsiteX61" fmla="*/ 19920 w 2818474"/>
              <a:gd name="connsiteY61" fmla="*/ 79592 h 1748224"/>
              <a:gd name="connsiteX62" fmla="*/ 0 w 2818474"/>
              <a:gd name="connsiteY62" fmla="*/ 58079 h 1748224"/>
              <a:gd name="connsiteX63" fmla="*/ 0 w 2818474"/>
              <a:gd name="connsiteY63" fmla="*/ 20255 h 1748224"/>
              <a:gd name="connsiteX64" fmla="*/ 22892 w 2818474"/>
              <a:gd name="connsiteY64" fmla="*/ 29060 h 174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818474" h="1748224">
                <a:moveTo>
                  <a:pt x="96307" y="0"/>
                </a:moveTo>
                <a:lnTo>
                  <a:pt x="397892" y="0"/>
                </a:lnTo>
                <a:lnTo>
                  <a:pt x="644136" y="29060"/>
                </a:lnTo>
                <a:lnTo>
                  <a:pt x="861126" y="20143"/>
                </a:lnTo>
                <a:lnTo>
                  <a:pt x="1211876" y="5280"/>
                </a:lnTo>
                <a:lnTo>
                  <a:pt x="1330775" y="11225"/>
                </a:lnTo>
                <a:lnTo>
                  <a:pt x="1526957" y="11225"/>
                </a:lnTo>
                <a:lnTo>
                  <a:pt x="1589379" y="11225"/>
                </a:lnTo>
                <a:lnTo>
                  <a:pt x="1667153" y="0"/>
                </a:lnTo>
                <a:lnTo>
                  <a:pt x="2016858" y="0"/>
                </a:lnTo>
                <a:lnTo>
                  <a:pt x="2136311" y="26087"/>
                </a:lnTo>
                <a:lnTo>
                  <a:pt x="2243320" y="2308"/>
                </a:lnTo>
                <a:lnTo>
                  <a:pt x="2293851" y="2308"/>
                </a:lnTo>
                <a:lnTo>
                  <a:pt x="2365190" y="52840"/>
                </a:lnTo>
                <a:lnTo>
                  <a:pt x="2507868" y="2308"/>
                </a:lnTo>
                <a:lnTo>
                  <a:pt x="2790252" y="2308"/>
                </a:lnTo>
                <a:lnTo>
                  <a:pt x="2818474" y="61574"/>
                </a:lnTo>
                <a:lnTo>
                  <a:pt x="2818474" y="89021"/>
                </a:lnTo>
                <a:lnTo>
                  <a:pt x="2802142" y="353058"/>
                </a:lnTo>
                <a:lnTo>
                  <a:pt x="2817004" y="412507"/>
                </a:lnTo>
                <a:lnTo>
                  <a:pt x="2766472" y="573020"/>
                </a:lnTo>
                <a:lnTo>
                  <a:pt x="2818474" y="808761"/>
                </a:lnTo>
                <a:lnTo>
                  <a:pt x="2818474" y="1016063"/>
                </a:lnTo>
                <a:lnTo>
                  <a:pt x="2787280" y="1048614"/>
                </a:lnTo>
                <a:lnTo>
                  <a:pt x="2799170" y="1122925"/>
                </a:lnTo>
                <a:lnTo>
                  <a:pt x="2772417" y="1218044"/>
                </a:lnTo>
                <a:lnTo>
                  <a:pt x="2796197" y="1232906"/>
                </a:lnTo>
                <a:lnTo>
                  <a:pt x="2818474" y="1386989"/>
                </a:lnTo>
                <a:lnTo>
                  <a:pt x="2818474" y="1533190"/>
                </a:lnTo>
                <a:lnTo>
                  <a:pt x="2778362" y="1693638"/>
                </a:lnTo>
                <a:lnTo>
                  <a:pt x="2728522" y="1748224"/>
                </a:lnTo>
                <a:lnTo>
                  <a:pt x="2622926" y="1748224"/>
                </a:lnTo>
                <a:lnTo>
                  <a:pt x="2475171" y="1726335"/>
                </a:lnTo>
                <a:lnTo>
                  <a:pt x="2397131" y="1748224"/>
                </a:lnTo>
                <a:lnTo>
                  <a:pt x="2140799" y="1748224"/>
                </a:lnTo>
                <a:lnTo>
                  <a:pt x="2115504" y="1735252"/>
                </a:lnTo>
                <a:lnTo>
                  <a:pt x="1943101" y="1729307"/>
                </a:lnTo>
                <a:lnTo>
                  <a:pt x="1850881" y="1748224"/>
                </a:lnTo>
                <a:lnTo>
                  <a:pt x="1774494" y="1748224"/>
                </a:lnTo>
                <a:lnTo>
                  <a:pt x="1764754" y="1747142"/>
                </a:lnTo>
                <a:cubicBezTo>
                  <a:pt x="1754859" y="1746621"/>
                  <a:pt x="1744937" y="1747142"/>
                  <a:pt x="1735029" y="1747142"/>
                </a:cubicBezTo>
                <a:lnTo>
                  <a:pt x="1143510" y="1735252"/>
                </a:lnTo>
                <a:lnTo>
                  <a:pt x="682778" y="1723362"/>
                </a:lnTo>
                <a:lnTo>
                  <a:pt x="462816" y="1711472"/>
                </a:lnTo>
                <a:lnTo>
                  <a:pt x="418229" y="1711472"/>
                </a:lnTo>
                <a:lnTo>
                  <a:pt x="365499" y="1748224"/>
                </a:lnTo>
                <a:lnTo>
                  <a:pt x="283782" y="1748224"/>
                </a:lnTo>
                <a:lnTo>
                  <a:pt x="251772" y="1720390"/>
                </a:lnTo>
                <a:lnTo>
                  <a:pt x="31810" y="1729307"/>
                </a:lnTo>
                <a:lnTo>
                  <a:pt x="0" y="1719263"/>
                </a:lnTo>
                <a:lnTo>
                  <a:pt x="0" y="1636052"/>
                </a:lnTo>
                <a:lnTo>
                  <a:pt x="11003" y="1628244"/>
                </a:lnTo>
                <a:lnTo>
                  <a:pt x="25865" y="1452868"/>
                </a:lnTo>
                <a:lnTo>
                  <a:pt x="0" y="1228708"/>
                </a:lnTo>
                <a:lnTo>
                  <a:pt x="0" y="1017114"/>
                </a:lnTo>
                <a:lnTo>
                  <a:pt x="37755" y="941605"/>
                </a:lnTo>
                <a:lnTo>
                  <a:pt x="22892" y="914853"/>
                </a:lnTo>
                <a:lnTo>
                  <a:pt x="2085" y="700836"/>
                </a:lnTo>
                <a:lnTo>
                  <a:pt x="0" y="688718"/>
                </a:lnTo>
                <a:lnTo>
                  <a:pt x="0" y="260689"/>
                </a:lnTo>
                <a:lnTo>
                  <a:pt x="13975" y="210380"/>
                </a:lnTo>
                <a:lnTo>
                  <a:pt x="19920" y="79592"/>
                </a:lnTo>
                <a:lnTo>
                  <a:pt x="0" y="58079"/>
                </a:lnTo>
                <a:lnTo>
                  <a:pt x="0" y="20255"/>
                </a:lnTo>
                <a:lnTo>
                  <a:pt x="22892" y="290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1085EBDC-4D95-49FB-A7A2-BED9EB26AD0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05758" y="1891167"/>
            <a:ext cx="2817740" cy="1748224"/>
          </a:xfrm>
          <a:custGeom>
            <a:avLst/>
            <a:gdLst>
              <a:gd name="connsiteX0" fmla="*/ 96307 w 2818474"/>
              <a:gd name="connsiteY0" fmla="*/ 0 h 1748224"/>
              <a:gd name="connsiteX1" fmla="*/ 397892 w 2818474"/>
              <a:gd name="connsiteY1" fmla="*/ 0 h 1748224"/>
              <a:gd name="connsiteX2" fmla="*/ 644136 w 2818474"/>
              <a:gd name="connsiteY2" fmla="*/ 29060 h 1748224"/>
              <a:gd name="connsiteX3" fmla="*/ 861126 w 2818474"/>
              <a:gd name="connsiteY3" fmla="*/ 20143 h 1748224"/>
              <a:gd name="connsiteX4" fmla="*/ 1211876 w 2818474"/>
              <a:gd name="connsiteY4" fmla="*/ 5280 h 1748224"/>
              <a:gd name="connsiteX5" fmla="*/ 1330775 w 2818474"/>
              <a:gd name="connsiteY5" fmla="*/ 11225 h 1748224"/>
              <a:gd name="connsiteX6" fmla="*/ 1526957 w 2818474"/>
              <a:gd name="connsiteY6" fmla="*/ 11225 h 1748224"/>
              <a:gd name="connsiteX7" fmla="*/ 1589379 w 2818474"/>
              <a:gd name="connsiteY7" fmla="*/ 11225 h 1748224"/>
              <a:gd name="connsiteX8" fmla="*/ 1667153 w 2818474"/>
              <a:gd name="connsiteY8" fmla="*/ 0 h 1748224"/>
              <a:gd name="connsiteX9" fmla="*/ 2016858 w 2818474"/>
              <a:gd name="connsiteY9" fmla="*/ 0 h 1748224"/>
              <a:gd name="connsiteX10" fmla="*/ 2136311 w 2818474"/>
              <a:gd name="connsiteY10" fmla="*/ 26087 h 1748224"/>
              <a:gd name="connsiteX11" fmla="*/ 2243320 w 2818474"/>
              <a:gd name="connsiteY11" fmla="*/ 2308 h 1748224"/>
              <a:gd name="connsiteX12" fmla="*/ 2293851 w 2818474"/>
              <a:gd name="connsiteY12" fmla="*/ 2308 h 1748224"/>
              <a:gd name="connsiteX13" fmla="*/ 2365190 w 2818474"/>
              <a:gd name="connsiteY13" fmla="*/ 52840 h 1748224"/>
              <a:gd name="connsiteX14" fmla="*/ 2507868 w 2818474"/>
              <a:gd name="connsiteY14" fmla="*/ 2308 h 1748224"/>
              <a:gd name="connsiteX15" fmla="*/ 2790252 w 2818474"/>
              <a:gd name="connsiteY15" fmla="*/ 2308 h 1748224"/>
              <a:gd name="connsiteX16" fmla="*/ 2818474 w 2818474"/>
              <a:gd name="connsiteY16" fmla="*/ 61574 h 1748224"/>
              <a:gd name="connsiteX17" fmla="*/ 2818474 w 2818474"/>
              <a:gd name="connsiteY17" fmla="*/ 89021 h 1748224"/>
              <a:gd name="connsiteX18" fmla="*/ 2802142 w 2818474"/>
              <a:gd name="connsiteY18" fmla="*/ 353058 h 1748224"/>
              <a:gd name="connsiteX19" fmla="*/ 2817004 w 2818474"/>
              <a:gd name="connsiteY19" fmla="*/ 412507 h 1748224"/>
              <a:gd name="connsiteX20" fmla="*/ 2766472 w 2818474"/>
              <a:gd name="connsiteY20" fmla="*/ 573020 h 1748224"/>
              <a:gd name="connsiteX21" fmla="*/ 2818474 w 2818474"/>
              <a:gd name="connsiteY21" fmla="*/ 808761 h 1748224"/>
              <a:gd name="connsiteX22" fmla="*/ 2818474 w 2818474"/>
              <a:gd name="connsiteY22" fmla="*/ 1016063 h 1748224"/>
              <a:gd name="connsiteX23" fmla="*/ 2787280 w 2818474"/>
              <a:gd name="connsiteY23" fmla="*/ 1048614 h 1748224"/>
              <a:gd name="connsiteX24" fmla="*/ 2799170 w 2818474"/>
              <a:gd name="connsiteY24" fmla="*/ 1122925 h 1748224"/>
              <a:gd name="connsiteX25" fmla="*/ 2772417 w 2818474"/>
              <a:gd name="connsiteY25" fmla="*/ 1218044 h 1748224"/>
              <a:gd name="connsiteX26" fmla="*/ 2796197 w 2818474"/>
              <a:gd name="connsiteY26" fmla="*/ 1232906 h 1748224"/>
              <a:gd name="connsiteX27" fmla="*/ 2818474 w 2818474"/>
              <a:gd name="connsiteY27" fmla="*/ 1386989 h 1748224"/>
              <a:gd name="connsiteX28" fmla="*/ 2818474 w 2818474"/>
              <a:gd name="connsiteY28" fmla="*/ 1533190 h 1748224"/>
              <a:gd name="connsiteX29" fmla="*/ 2778362 w 2818474"/>
              <a:gd name="connsiteY29" fmla="*/ 1693638 h 1748224"/>
              <a:gd name="connsiteX30" fmla="*/ 2728522 w 2818474"/>
              <a:gd name="connsiteY30" fmla="*/ 1748224 h 1748224"/>
              <a:gd name="connsiteX31" fmla="*/ 2622926 w 2818474"/>
              <a:gd name="connsiteY31" fmla="*/ 1748224 h 1748224"/>
              <a:gd name="connsiteX32" fmla="*/ 2475171 w 2818474"/>
              <a:gd name="connsiteY32" fmla="*/ 1726335 h 1748224"/>
              <a:gd name="connsiteX33" fmla="*/ 2397131 w 2818474"/>
              <a:gd name="connsiteY33" fmla="*/ 1748224 h 1748224"/>
              <a:gd name="connsiteX34" fmla="*/ 2140799 w 2818474"/>
              <a:gd name="connsiteY34" fmla="*/ 1748224 h 1748224"/>
              <a:gd name="connsiteX35" fmla="*/ 2115504 w 2818474"/>
              <a:gd name="connsiteY35" fmla="*/ 1735252 h 1748224"/>
              <a:gd name="connsiteX36" fmla="*/ 1943101 w 2818474"/>
              <a:gd name="connsiteY36" fmla="*/ 1729307 h 1748224"/>
              <a:gd name="connsiteX37" fmla="*/ 1850881 w 2818474"/>
              <a:gd name="connsiteY37" fmla="*/ 1748224 h 1748224"/>
              <a:gd name="connsiteX38" fmla="*/ 1774494 w 2818474"/>
              <a:gd name="connsiteY38" fmla="*/ 1748224 h 1748224"/>
              <a:gd name="connsiteX39" fmla="*/ 1764754 w 2818474"/>
              <a:gd name="connsiteY39" fmla="*/ 1747142 h 1748224"/>
              <a:gd name="connsiteX40" fmla="*/ 1735029 w 2818474"/>
              <a:gd name="connsiteY40" fmla="*/ 1747142 h 1748224"/>
              <a:gd name="connsiteX41" fmla="*/ 1143510 w 2818474"/>
              <a:gd name="connsiteY41" fmla="*/ 1735252 h 1748224"/>
              <a:gd name="connsiteX42" fmla="*/ 682778 w 2818474"/>
              <a:gd name="connsiteY42" fmla="*/ 1723362 h 1748224"/>
              <a:gd name="connsiteX43" fmla="*/ 462816 w 2818474"/>
              <a:gd name="connsiteY43" fmla="*/ 1711472 h 1748224"/>
              <a:gd name="connsiteX44" fmla="*/ 418230 w 2818474"/>
              <a:gd name="connsiteY44" fmla="*/ 1711472 h 1748224"/>
              <a:gd name="connsiteX45" fmla="*/ 365499 w 2818474"/>
              <a:gd name="connsiteY45" fmla="*/ 1748224 h 1748224"/>
              <a:gd name="connsiteX46" fmla="*/ 283782 w 2818474"/>
              <a:gd name="connsiteY46" fmla="*/ 1748224 h 1748224"/>
              <a:gd name="connsiteX47" fmla="*/ 251772 w 2818474"/>
              <a:gd name="connsiteY47" fmla="*/ 1720390 h 1748224"/>
              <a:gd name="connsiteX48" fmla="*/ 31810 w 2818474"/>
              <a:gd name="connsiteY48" fmla="*/ 1729307 h 1748224"/>
              <a:gd name="connsiteX49" fmla="*/ 0 w 2818474"/>
              <a:gd name="connsiteY49" fmla="*/ 1719263 h 1748224"/>
              <a:gd name="connsiteX50" fmla="*/ 0 w 2818474"/>
              <a:gd name="connsiteY50" fmla="*/ 1636052 h 1748224"/>
              <a:gd name="connsiteX51" fmla="*/ 11003 w 2818474"/>
              <a:gd name="connsiteY51" fmla="*/ 1628244 h 1748224"/>
              <a:gd name="connsiteX52" fmla="*/ 25865 w 2818474"/>
              <a:gd name="connsiteY52" fmla="*/ 1452868 h 1748224"/>
              <a:gd name="connsiteX53" fmla="*/ 0 w 2818474"/>
              <a:gd name="connsiteY53" fmla="*/ 1228708 h 1748224"/>
              <a:gd name="connsiteX54" fmla="*/ 0 w 2818474"/>
              <a:gd name="connsiteY54" fmla="*/ 1017114 h 1748224"/>
              <a:gd name="connsiteX55" fmla="*/ 37755 w 2818474"/>
              <a:gd name="connsiteY55" fmla="*/ 941605 h 1748224"/>
              <a:gd name="connsiteX56" fmla="*/ 22892 w 2818474"/>
              <a:gd name="connsiteY56" fmla="*/ 914853 h 1748224"/>
              <a:gd name="connsiteX57" fmla="*/ 2085 w 2818474"/>
              <a:gd name="connsiteY57" fmla="*/ 700836 h 1748224"/>
              <a:gd name="connsiteX58" fmla="*/ 0 w 2818474"/>
              <a:gd name="connsiteY58" fmla="*/ 688718 h 1748224"/>
              <a:gd name="connsiteX59" fmla="*/ 0 w 2818474"/>
              <a:gd name="connsiteY59" fmla="*/ 260689 h 1748224"/>
              <a:gd name="connsiteX60" fmla="*/ 13975 w 2818474"/>
              <a:gd name="connsiteY60" fmla="*/ 210380 h 1748224"/>
              <a:gd name="connsiteX61" fmla="*/ 19920 w 2818474"/>
              <a:gd name="connsiteY61" fmla="*/ 79592 h 1748224"/>
              <a:gd name="connsiteX62" fmla="*/ 0 w 2818474"/>
              <a:gd name="connsiteY62" fmla="*/ 58079 h 1748224"/>
              <a:gd name="connsiteX63" fmla="*/ 0 w 2818474"/>
              <a:gd name="connsiteY63" fmla="*/ 20255 h 1748224"/>
              <a:gd name="connsiteX64" fmla="*/ 22892 w 2818474"/>
              <a:gd name="connsiteY64" fmla="*/ 29060 h 174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818474" h="1748224">
                <a:moveTo>
                  <a:pt x="96307" y="0"/>
                </a:moveTo>
                <a:lnTo>
                  <a:pt x="397892" y="0"/>
                </a:lnTo>
                <a:lnTo>
                  <a:pt x="644136" y="29060"/>
                </a:lnTo>
                <a:lnTo>
                  <a:pt x="861126" y="20143"/>
                </a:lnTo>
                <a:lnTo>
                  <a:pt x="1211876" y="5280"/>
                </a:lnTo>
                <a:lnTo>
                  <a:pt x="1330775" y="11225"/>
                </a:lnTo>
                <a:lnTo>
                  <a:pt x="1526957" y="11225"/>
                </a:lnTo>
                <a:lnTo>
                  <a:pt x="1589379" y="11225"/>
                </a:lnTo>
                <a:lnTo>
                  <a:pt x="1667153" y="0"/>
                </a:lnTo>
                <a:lnTo>
                  <a:pt x="2016858" y="0"/>
                </a:lnTo>
                <a:lnTo>
                  <a:pt x="2136311" y="26087"/>
                </a:lnTo>
                <a:lnTo>
                  <a:pt x="2243320" y="2308"/>
                </a:lnTo>
                <a:lnTo>
                  <a:pt x="2293851" y="2308"/>
                </a:lnTo>
                <a:lnTo>
                  <a:pt x="2365190" y="52840"/>
                </a:lnTo>
                <a:lnTo>
                  <a:pt x="2507868" y="2308"/>
                </a:lnTo>
                <a:lnTo>
                  <a:pt x="2790252" y="2308"/>
                </a:lnTo>
                <a:lnTo>
                  <a:pt x="2818474" y="61574"/>
                </a:lnTo>
                <a:lnTo>
                  <a:pt x="2818474" y="89021"/>
                </a:lnTo>
                <a:lnTo>
                  <a:pt x="2802142" y="353058"/>
                </a:lnTo>
                <a:lnTo>
                  <a:pt x="2817004" y="412507"/>
                </a:lnTo>
                <a:lnTo>
                  <a:pt x="2766472" y="573020"/>
                </a:lnTo>
                <a:lnTo>
                  <a:pt x="2818474" y="808761"/>
                </a:lnTo>
                <a:lnTo>
                  <a:pt x="2818474" y="1016063"/>
                </a:lnTo>
                <a:lnTo>
                  <a:pt x="2787280" y="1048614"/>
                </a:lnTo>
                <a:lnTo>
                  <a:pt x="2799170" y="1122925"/>
                </a:lnTo>
                <a:lnTo>
                  <a:pt x="2772417" y="1218044"/>
                </a:lnTo>
                <a:lnTo>
                  <a:pt x="2796197" y="1232906"/>
                </a:lnTo>
                <a:lnTo>
                  <a:pt x="2818474" y="1386989"/>
                </a:lnTo>
                <a:lnTo>
                  <a:pt x="2818474" y="1533190"/>
                </a:lnTo>
                <a:lnTo>
                  <a:pt x="2778362" y="1693638"/>
                </a:lnTo>
                <a:lnTo>
                  <a:pt x="2728522" y="1748224"/>
                </a:lnTo>
                <a:lnTo>
                  <a:pt x="2622926" y="1748224"/>
                </a:lnTo>
                <a:lnTo>
                  <a:pt x="2475171" y="1726335"/>
                </a:lnTo>
                <a:lnTo>
                  <a:pt x="2397131" y="1748224"/>
                </a:lnTo>
                <a:lnTo>
                  <a:pt x="2140799" y="1748224"/>
                </a:lnTo>
                <a:lnTo>
                  <a:pt x="2115504" y="1735252"/>
                </a:lnTo>
                <a:lnTo>
                  <a:pt x="1943101" y="1729307"/>
                </a:lnTo>
                <a:lnTo>
                  <a:pt x="1850881" y="1748224"/>
                </a:lnTo>
                <a:lnTo>
                  <a:pt x="1774494" y="1748224"/>
                </a:lnTo>
                <a:lnTo>
                  <a:pt x="1764754" y="1747142"/>
                </a:lnTo>
                <a:cubicBezTo>
                  <a:pt x="1754859" y="1746621"/>
                  <a:pt x="1744937" y="1747142"/>
                  <a:pt x="1735029" y="1747142"/>
                </a:cubicBezTo>
                <a:lnTo>
                  <a:pt x="1143510" y="1735252"/>
                </a:lnTo>
                <a:lnTo>
                  <a:pt x="682778" y="1723362"/>
                </a:lnTo>
                <a:lnTo>
                  <a:pt x="462816" y="1711472"/>
                </a:lnTo>
                <a:lnTo>
                  <a:pt x="418230" y="1711472"/>
                </a:lnTo>
                <a:lnTo>
                  <a:pt x="365499" y="1748224"/>
                </a:lnTo>
                <a:lnTo>
                  <a:pt x="283782" y="1748224"/>
                </a:lnTo>
                <a:lnTo>
                  <a:pt x="251772" y="1720390"/>
                </a:lnTo>
                <a:lnTo>
                  <a:pt x="31810" y="1729307"/>
                </a:lnTo>
                <a:lnTo>
                  <a:pt x="0" y="1719263"/>
                </a:lnTo>
                <a:lnTo>
                  <a:pt x="0" y="1636052"/>
                </a:lnTo>
                <a:lnTo>
                  <a:pt x="11003" y="1628244"/>
                </a:lnTo>
                <a:lnTo>
                  <a:pt x="25865" y="1452868"/>
                </a:lnTo>
                <a:lnTo>
                  <a:pt x="0" y="1228708"/>
                </a:lnTo>
                <a:lnTo>
                  <a:pt x="0" y="1017114"/>
                </a:lnTo>
                <a:lnTo>
                  <a:pt x="37755" y="941605"/>
                </a:lnTo>
                <a:lnTo>
                  <a:pt x="22892" y="914853"/>
                </a:lnTo>
                <a:lnTo>
                  <a:pt x="2085" y="700836"/>
                </a:lnTo>
                <a:lnTo>
                  <a:pt x="0" y="688718"/>
                </a:lnTo>
                <a:lnTo>
                  <a:pt x="0" y="260689"/>
                </a:lnTo>
                <a:lnTo>
                  <a:pt x="13975" y="210380"/>
                </a:lnTo>
                <a:lnTo>
                  <a:pt x="19920" y="79592"/>
                </a:lnTo>
                <a:lnTo>
                  <a:pt x="0" y="58079"/>
                </a:lnTo>
                <a:lnTo>
                  <a:pt x="0" y="20255"/>
                </a:lnTo>
                <a:lnTo>
                  <a:pt x="22892" y="290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B1C77B03-3816-4DF1-9A91-EF9CFE91B12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33225" y="1891167"/>
            <a:ext cx="2817740" cy="1748224"/>
          </a:xfrm>
          <a:custGeom>
            <a:avLst/>
            <a:gdLst>
              <a:gd name="connsiteX0" fmla="*/ 96307 w 2818474"/>
              <a:gd name="connsiteY0" fmla="*/ 0 h 1748224"/>
              <a:gd name="connsiteX1" fmla="*/ 397892 w 2818474"/>
              <a:gd name="connsiteY1" fmla="*/ 0 h 1748224"/>
              <a:gd name="connsiteX2" fmla="*/ 644136 w 2818474"/>
              <a:gd name="connsiteY2" fmla="*/ 29060 h 1748224"/>
              <a:gd name="connsiteX3" fmla="*/ 861126 w 2818474"/>
              <a:gd name="connsiteY3" fmla="*/ 20143 h 1748224"/>
              <a:gd name="connsiteX4" fmla="*/ 1211876 w 2818474"/>
              <a:gd name="connsiteY4" fmla="*/ 5280 h 1748224"/>
              <a:gd name="connsiteX5" fmla="*/ 1330774 w 2818474"/>
              <a:gd name="connsiteY5" fmla="*/ 11225 h 1748224"/>
              <a:gd name="connsiteX6" fmla="*/ 1526957 w 2818474"/>
              <a:gd name="connsiteY6" fmla="*/ 11225 h 1748224"/>
              <a:gd name="connsiteX7" fmla="*/ 1589378 w 2818474"/>
              <a:gd name="connsiteY7" fmla="*/ 11225 h 1748224"/>
              <a:gd name="connsiteX8" fmla="*/ 1667153 w 2818474"/>
              <a:gd name="connsiteY8" fmla="*/ 0 h 1748224"/>
              <a:gd name="connsiteX9" fmla="*/ 2016858 w 2818474"/>
              <a:gd name="connsiteY9" fmla="*/ 0 h 1748224"/>
              <a:gd name="connsiteX10" fmla="*/ 2136311 w 2818474"/>
              <a:gd name="connsiteY10" fmla="*/ 26087 h 1748224"/>
              <a:gd name="connsiteX11" fmla="*/ 2243320 w 2818474"/>
              <a:gd name="connsiteY11" fmla="*/ 2308 h 1748224"/>
              <a:gd name="connsiteX12" fmla="*/ 2293851 w 2818474"/>
              <a:gd name="connsiteY12" fmla="*/ 2308 h 1748224"/>
              <a:gd name="connsiteX13" fmla="*/ 2365190 w 2818474"/>
              <a:gd name="connsiteY13" fmla="*/ 52840 h 1748224"/>
              <a:gd name="connsiteX14" fmla="*/ 2507868 w 2818474"/>
              <a:gd name="connsiteY14" fmla="*/ 2308 h 1748224"/>
              <a:gd name="connsiteX15" fmla="*/ 2790252 w 2818474"/>
              <a:gd name="connsiteY15" fmla="*/ 2308 h 1748224"/>
              <a:gd name="connsiteX16" fmla="*/ 2818474 w 2818474"/>
              <a:gd name="connsiteY16" fmla="*/ 61574 h 1748224"/>
              <a:gd name="connsiteX17" fmla="*/ 2818474 w 2818474"/>
              <a:gd name="connsiteY17" fmla="*/ 89021 h 1748224"/>
              <a:gd name="connsiteX18" fmla="*/ 2802142 w 2818474"/>
              <a:gd name="connsiteY18" fmla="*/ 353058 h 1748224"/>
              <a:gd name="connsiteX19" fmla="*/ 2817004 w 2818474"/>
              <a:gd name="connsiteY19" fmla="*/ 412507 h 1748224"/>
              <a:gd name="connsiteX20" fmla="*/ 2766472 w 2818474"/>
              <a:gd name="connsiteY20" fmla="*/ 573020 h 1748224"/>
              <a:gd name="connsiteX21" fmla="*/ 2818474 w 2818474"/>
              <a:gd name="connsiteY21" fmla="*/ 808761 h 1748224"/>
              <a:gd name="connsiteX22" fmla="*/ 2818474 w 2818474"/>
              <a:gd name="connsiteY22" fmla="*/ 1016063 h 1748224"/>
              <a:gd name="connsiteX23" fmla="*/ 2787280 w 2818474"/>
              <a:gd name="connsiteY23" fmla="*/ 1048614 h 1748224"/>
              <a:gd name="connsiteX24" fmla="*/ 2799170 w 2818474"/>
              <a:gd name="connsiteY24" fmla="*/ 1122925 h 1748224"/>
              <a:gd name="connsiteX25" fmla="*/ 2772417 w 2818474"/>
              <a:gd name="connsiteY25" fmla="*/ 1218044 h 1748224"/>
              <a:gd name="connsiteX26" fmla="*/ 2796197 w 2818474"/>
              <a:gd name="connsiteY26" fmla="*/ 1232906 h 1748224"/>
              <a:gd name="connsiteX27" fmla="*/ 2818474 w 2818474"/>
              <a:gd name="connsiteY27" fmla="*/ 1386989 h 1748224"/>
              <a:gd name="connsiteX28" fmla="*/ 2818474 w 2818474"/>
              <a:gd name="connsiteY28" fmla="*/ 1533190 h 1748224"/>
              <a:gd name="connsiteX29" fmla="*/ 2778362 w 2818474"/>
              <a:gd name="connsiteY29" fmla="*/ 1693638 h 1748224"/>
              <a:gd name="connsiteX30" fmla="*/ 2728522 w 2818474"/>
              <a:gd name="connsiteY30" fmla="*/ 1748224 h 1748224"/>
              <a:gd name="connsiteX31" fmla="*/ 2622926 w 2818474"/>
              <a:gd name="connsiteY31" fmla="*/ 1748224 h 1748224"/>
              <a:gd name="connsiteX32" fmla="*/ 2475171 w 2818474"/>
              <a:gd name="connsiteY32" fmla="*/ 1726335 h 1748224"/>
              <a:gd name="connsiteX33" fmla="*/ 2397131 w 2818474"/>
              <a:gd name="connsiteY33" fmla="*/ 1748224 h 1748224"/>
              <a:gd name="connsiteX34" fmla="*/ 2140799 w 2818474"/>
              <a:gd name="connsiteY34" fmla="*/ 1748224 h 1748224"/>
              <a:gd name="connsiteX35" fmla="*/ 2115504 w 2818474"/>
              <a:gd name="connsiteY35" fmla="*/ 1735252 h 1748224"/>
              <a:gd name="connsiteX36" fmla="*/ 1943101 w 2818474"/>
              <a:gd name="connsiteY36" fmla="*/ 1729307 h 1748224"/>
              <a:gd name="connsiteX37" fmla="*/ 1850881 w 2818474"/>
              <a:gd name="connsiteY37" fmla="*/ 1748224 h 1748224"/>
              <a:gd name="connsiteX38" fmla="*/ 1774494 w 2818474"/>
              <a:gd name="connsiteY38" fmla="*/ 1748224 h 1748224"/>
              <a:gd name="connsiteX39" fmla="*/ 1764754 w 2818474"/>
              <a:gd name="connsiteY39" fmla="*/ 1747142 h 1748224"/>
              <a:gd name="connsiteX40" fmla="*/ 1735029 w 2818474"/>
              <a:gd name="connsiteY40" fmla="*/ 1747142 h 1748224"/>
              <a:gd name="connsiteX41" fmla="*/ 1143509 w 2818474"/>
              <a:gd name="connsiteY41" fmla="*/ 1735252 h 1748224"/>
              <a:gd name="connsiteX42" fmla="*/ 682778 w 2818474"/>
              <a:gd name="connsiteY42" fmla="*/ 1723362 h 1748224"/>
              <a:gd name="connsiteX43" fmla="*/ 462816 w 2818474"/>
              <a:gd name="connsiteY43" fmla="*/ 1711472 h 1748224"/>
              <a:gd name="connsiteX44" fmla="*/ 418229 w 2818474"/>
              <a:gd name="connsiteY44" fmla="*/ 1711472 h 1748224"/>
              <a:gd name="connsiteX45" fmla="*/ 365499 w 2818474"/>
              <a:gd name="connsiteY45" fmla="*/ 1748224 h 1748224"/>
              <a:gd name="connsiteX46" fmla="*/ 283782 w 2818474"/>
              <a:gd name="connsiteY46" fmla="*/ 1748224 h 1748224"/>
              <a:gd name="connsiteX47" fmla="*/ 251772 w 2818474"/>
              <a:gd name="connsiteY47" fmla="*/ 1720390 h 1748224"/>
              <a:gd name="connsiteX48" fmla="*/ 31810 w 2818474"/>
              <a:gd name="connsiteY48" fmla="*/ 1729307 h 1748224"/>
              <a:gd name="connsiteX49" fmla="*/ 0 w 2818474"/>
              <a:gd name="connsiteY49" fmla="*/ 1719263 h 1748224"/>
              <a:gd name="connsiteX50" fmla="*/ 0 w 2818474"/>
              <a:gd name="connsiteY50" fmla="*/ 1636052 h 1748224"/>
              <a:gd name="connsiteX51" fmla="*/ 11003 w 2818474"/>
              <a:gd name="connsiteY51" fmla="*/ 1628244 h 1748224"/>
              <a:gd name="connsiteX52" fmla="*/ 25865 w 2818474"/>
              <a:gd name="connsiteY52" fmla="*/ 1452868 h 1748224"/>
              <a:gd name="connsiteX53" fmla="*/ 0 w 2818474"/>
              <a:gd name="connsiteY53" fmla="*/ 1228708 h 1748224"/>
              <a:gd name="connsiteX54" fmla="*/ 0 w 2818474"/>
              <a:gd name="connsiteY54" fmla="*/ 1017114 h 1748224"/>
              <a:gd name="connsiteX55" fmla="*/ 37755 w 2818474"/>
              <a:gd name="connsiteY55" fmla="*/ 941605 h 1748224"/>
              <a:gd name="connsiteX56" fmla="*/ 22892 w 2818474"/>
              <a:gd name="connsiteY56" fmla="*/ 914853 h 1748224"/>
              <a:gd name="connsiteX57" fmla="*/ 2085 w 2818474"/>
              <a:gd name="connsiteY57" fmla="*/ 700836 h 1748224"/>
              <a:gd name="connsiteX58" fmla="*/ 0 w 2818474"/>
              <a:gd name="connsiteY58" fmla="*/ 688718 h 1748224"/>
              <a:gd name="connsiteX59" fmla="*/ 0 w 2818474"/>
              <a:gd name="connsiteY59" fmla="*/ 260689 h 1748224"/>
              <a:gd name="connsiteX60" fmla="*/ 13975 w 2818474"/>
              <a:gd name="connsiteY60" fmla="*/ 210380 h 1748224"/>
              <a:gd name="connsiteX61" fmla="*/ 19920 w 2818474"/>
              <a:gd name="connsiteY61" fmla="*/ 79592 h 1748224"/>
              <a:gd name="connsiteX62" fmla="*/ 0 w 2818474"/>
              <a:gd name="connsiteY62" fmla="*/ 58079 h 1748224"/>
              <a:gd name="connsiteX63" fmla="*/ 0 w 2818474"/>
              <a:gd name="connsiteY63" fmla="*/ 20255 h 1748224"/>
              <a:gd name="connsiteX64" fmla="*/ 22892 w 2818474"/>
              <a:gd name="connsiteY64" fmla="*/ 29060 h 174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818474" h="1748224">
                <a:moveTo>
                  <a:pt x="96307" y="0"/>
                </a:moveTo>
                <a:lnTo>
                  <a:pt x="397892" y="0"/>
                </a:lnTo>
                <a:lnTo>
                  <a:pt x="644136" y="29060"/>
                </a:lnTo>
                <a:lnTo>
                  <a:pt x="861126" y="20143"/>
                </a:lnTo>
                <a:lnTo>
                  <a:pt x="1211876" y="5280"/>
                </a:lnTo>
                <a:lnTo>
                  <a:pt x="1330774" y="11225"/>
                </a:lnTo>
                <a:lnTo>
                  <a:pt x="1526957" y="11225"/>
                </a:lnTo>
                <a:lnTo>
                  <a:pt x="1589378" y="11225"/>
                </a:lnTo>
                <a:lnTo>
                  <a:pt x="1667153" y="0"/>
                </a:lnTo>
                <a:lnTo>
                  <a:pt x="2016858" y="0"/>
                </a:lnTo>
                <a:lnTo>
                  <a:pt x="2136311" y="26087"/>
                </a:lnTo>
                <a:lnTo>
                  <a:pt x="2243320" y="2308"/>
                </a:lnTo>
                <a:lnTo>
                  <a:pt x="2293851" y="2308"/>
                </a:lnTo>
                <a:lnTo>
                  <a:pt x="2365190" y="52840"/>
                </a:lnTo>
                <a:lnTo>
                  <a:pt x="2507868" y="2308"/>
                </a:lnTo>
                <a:lnTo>
                  <a:pt x="2790252" y="2308"/>
                </a:lnTo>
                <a:lnTo>
                  <a:pt x="2818474" y="61574"/>
                </a:lnTo>
                <a:lnTo>
                  <a:pt x="2818474" y="89021"/>
                </a:lnTo>
                <a:lnTo>
                  <a:pt x="2802142" y="353058"/>
                </a:lnTo>
                <a:lnTo>
                  <a:pt x="2817004" y="412507"/>
                </a:lnTo>
                <a:lnTo>
                  <a:pt x="2766472" y="573020"/>
                </a:lnTo>
                <a:lnTo>
                  <a:pt x="2818474" y="808761"/>
                </a:lnTo>
                <a:lnTo>
                  <a:pt x="2818474" y="1016063"/>
                </a:lnTo>
                <a:lnTo>
                  <a:pt x="2787280" y="1048614"/>
                </a:lnTo>
                <a:lnTo>
                  <a:pt x="2799170" y="1122925"/>
                </a:lnTo>
                <a:lnTo>
                  <a:pt x="2772417" y="1218044"/>
                </a:lnTo>
                <a:lnTo>
                  <a:pt x="2796197" y="1232906"/>
                </a:lnTo>
                <a:lnTo>
                  <a:pt x="2818474" y="1386989"/>
                </a:lnTo>
                <a:lnTo>
                  <a:pt x="2818474" y="1533190"/>
                </a:lnTo>
                <a:lnTo>
                  <a:pt x="2778362" y="1693638"/>
                </a:lnTo>
                <a:lnTo>
                  <a:pt x="2728522" y="1748224"/>
                </a:lnTo>
                <a:lnTo>
                  <a:pt x="2622926" y="1748224"/>
                </a:lnTo>
                <a:lnTo>
                  <a:pt x="2475171" y="1726335"/>
                </a:lnTo>
                <a:lnTo>
                  <a:pt x="2397131" y="1748224"/>
                </a:lnTo>
                <a:lnTo>
                  <a:pt x="2140799" y="1748224"/>
                </a:lnTo>
                <a:lnTo>
                  <a:pt x="2115504" y="1735252"/>
                </a:lnTo>
                <a:lnTo>
                  <a:pt x="1943101" y="1729307"/>
                </a:lnTo>
                <a:lnTo>
                  <a:pt x="1850881" y="1748224"/>
                </a:lnTo>
                <a:lnTo>
                  <a:pt x="1774494" y="1748224"/>
                </a:lnTo>
                <a:lnTo>
                  <a:pt x="1764754" y="1747142"/>
                </a:lnTo>
                <a:cubicBezTo>
                  <a:pt x="1754859" y="1746621"/>
                  <a:pt x="1744937" y="1747142"/>
                  <a:pt x="1735029" y="1747142"/>
                </a:cubicBezTo>
                <a:lnTo>
                  <a:pt x="1143509" y="1735252"/>
                </a:lnTo>
                <a:lnTo>
                  <a:pt x="682778" y="1723362"/>
                </a:lnTo>
                <a:lnTo>
                  <a:pt x="462816" y="1711472"/>
                </a:lnTo>
                <a:lnTo>
                  <a:pt x="418229" y="1711472"/>
                </a:lnTo>
                <a:lnTo>
                  <a:pt x="365499" y="1748224"/>
                </a:lnTo>
                <a:lnTo>
                  <a:pt x="283782" y="1748224"/>
                </a:lnTo>
                <a:lnTo>
                  <a:pt x="251772" y="1720390"/>
                </a:lnTo>
                <a:lnTo>
                  <a:pt x="31810" y="1729307"/>
                </a:lnTo>
                <a:lnTo>
                  <a:pt x="0" y="1719263"/>
                </a:lnTo>
                <a:lnTo>
                  <a:pt x="0" y="1636052"/>
                </a:lnTo>
                <a:lnTo>
                  <a:pt x="11003" y="1628244"/>
                </a:lnTo>
                <a:lnTo>
                  <a:pt x="25865" y="1452868"/>
                </a:lnTo>
                <a:lnTo>
                  <a:pt x="0" y="1228708"/>
                </a:lnTo>
                <a:lnTo>
                  <a:pt x="0" y="1017114"/>
                </a:lnTo>
                <a:lnTo>
                  <a:pt x="37755" y="941605"/>
                </a:lnTo>
                <a:lnTo>
                  <a:pt x="22892" y="914853"/>
                </a:lnTo>
                <a:lnTo>
                  <a:pt x="2085" y="700836"/>
                </a:lnTo>
                <a:lnTo>
                  <a:pt x="0" y="688718"/>
                </a:lnTo>
                <a:lnTo>
                  <a:pt x="0" y="260689"/>
                </a:lnTo>
                <a:lnTo>
                  <a:pt x="13975" y="210380"/>
                </a:lnTo>
                <a:lnTo>
                  <a:pt x="19920" y="79592"/>
                </a:lnTo>
                <a:lnTo>
                  <a:pt x="0" y="58079"/>
                </a:lnTo>
                <a:lnTo>
                  <a:pt x="0" y="20255"/>
                </a:lnTo>
                <a:lnTo>
                  <a:pt x="22892" y="290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A69D81D4-CAE0-4170-9504-AB8BB28925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08598" y="4104786"/>
            <a:ext cx="2817740" cy="1748224"/>
          </a:xfrm>
          <a:custGeom>
            <a:avLst/>
            <a:gdLst>
              <a:gd name="connsiteX0" fmla="*/ 96307 w 2818474"/>
              <a:gd name="connsiteY0" fmla="*/ 0 h 1748224"/>
              <a:gd name="connsiteX1" fmla="*/ 397892 w 2818474"/>
              <a:gd name="connsiteY1" fmla="*/ 0 h 1748224"/>
              <a:gd name="connsiteX2" fmla="*/ 644136 w 2818474"/>
              <a:gd name="connsiteY2" fmla="*/ 29060 h 1748224"/>
              <a:gd name="connsiteX3" fmla="*/ 861126 w 2818474"/>
              <a:gd name="connsiteY3" fmla="*/ 20143 h 1748224"/>
              <a:gd name="connsiteX4" fmla="*/ 1211876 w 2818474"/>
              <a:gd name="connsiteY4" fmla="*/ 5280 h 1748224"/>
              <a:gd name="connsiteX5" fmla="*/ 1330775 w 2818474"/>
              <a:gd name="connsiteY5" fmla="*/ 11225 h 1748224"/>
              <a:gd name="connsiteX6" fmla="*/ 1526957 w 2818474"/>
              <a:gd name="connsiteY6" fmla="*/ 11225 h 1748224"/>
              <a:gd name="connsiteX7" fmla="*/ 1589379 w 2818474"/>
              <a:gd name="connsiteY7" fmla="*/ 11225 h 1748224"/>
              <a:gd name="connsiteX8" fmla="*/ 1667153 w 2818474"/>
              <a:gd name="connsiteY8" fmla="*/ 0 h 1748224"/>
              <a:gd name="connsiteX9" fmla="*/ 2016858 w 2818474"/>
              <a:gd name="connsiteY9" fmla="*/ 0 h 1748224"/>
              <a:gd name="connsiteX10" fmla="*/ 2136311 w 2818474"/>
              <a:gd name="connsiteY10" fmla="*/ 26088 h 1748224"/>
              <a:gd name="connsiteX11" fmla="*/ 2243319 w 2818474"/>
              <a:gd name="connsiteY11" fmla="*/ 2308 h 1748224"/>
              <a:gd name="connsiteX12" fmla="*/ 2293851 w 2818474"/>
              <a:gd name="connsiteY12" fmla="*/ 2308 h 1748224"/>
              <a:gd name="connsiteX13" fmla="*/ 2365190 w 2818474"/>
              <a:gd name="connsiteY13" fmla="*/ 52840 h 1748224"/>
              <a:gd name="connsiteX14" fmla="*/ 2507868 w 2818474"/>
              <a:gd name="connsiteY14" fmla="*/ 2308 h 1748224"/>
              <a:gd name="connsiteX15" fmla="*/ 2790252 w 2818474"/>
              <a:gd name="connsiteY15" fmla="*/ 2308 h 1748224"/>
              <a:gd name="connsiteX16" fmla="*/ 2818474 w 2818474"/>
              <a:gd name="connsiteY16" fmla="*/ 61575 h 1748224"/>
              <a:gd name="connsiteX17" fmla="*/ 2818474 w 2818474"/>
              <a:gd name="connsiteY17" fmla="*/ 89021 h 1748224"/>
              <a:gd name="connsiteX18" fmla="*/ 2802142 w 2818474"/>
              <a:gd name="connsiteY18" fmla="*/ 353058 h 1748224"/>
              <a:gd name="connsiteX19" fmla="*/ 2817004 w 2818474"/>
              <a:gd name="connsiteY19" fmla="*/ 412507 h 1748224"/>
              <a:gd name="connsiteX20" fmla="*/ 2766472 w 2818474"/>
              <a:gd name="connsiteY20" fmla="*/ 573020 h 1748224"/>
              <a:gd name="connsiteX21" fmla="*/ 2818474 w 2818474"/>
              <a:gd name="connsiteY21" fmla="*/ 808761 h 1748224"/>
              <a:gd name="connsiteX22" fmla="*/ 2818474 w 2818474"/>
              <a:gd name="connsiteY22" fmla="*/ 1016063 h 1748224"/>
              <a:gd name="connsiteX23" fmla="*/ 2787279 w 2818474"/>
              <a:gd name="connsiteY23" fmla="*/ 1048614 h 1748224"/>
              <a:gd name="connsiteX24" fmla="*/ 2799169 w 2818474"/>
              <a:gd name="connsiteY24" fmla="*/ 1122925 h 1748224"/>
              <a:gd name="connsiteX25" fmla="*/ 2772417 w 2818474"/>
              <a:gd name="connsiteY25" fmla="*/ 1218044 h 1748224"/>
              <a:gd name="connsiteX26" fmla="*/ 2796197 w 2818474"/>
              <a:gd name="connsiteY26" fmla="*/ 1232906 h 1748224"/>
              <a:gd name="connsiteX27" fmla="*/ 2818474 w 2818474"/>
              <a:gd name="connsiteY27" fmla="*/ 1386989 h 1748224"/>
              <a:gd name="connsiteX28" fmla="*/ 2818474 w 2818474"/>
              <a:gd name="connsiteY28" fmla="*/ 1533190 h 1748224"/>
              <a:gd name="connsiteX29" fmla="*/ 2778362 w 2818474"/>
              <a:gd name="connsiteY29" fmla="*/ 1693638 h 1748224"/>
              <a:gd name="connsiteX30" fmla="*/ 2728522 w 2818474"/>
              <a:gd name="connsiteY30" fmla="*/ 1748224 h 1748224"/>
              <a:gd name="connsiteX31" fmla="*/ 2622925 w 2818474"/>
              <a:gd name="connsiteY31" fmla="*/ 1748224 h 1748224"/>
              <a:gd name="connsiteX32" fmla="*/ 2475171 w 2818474"/>
              <a:gd name="connsiteY32" fmla="*/ 1726335 h 1748224"/>
              <a:gd name="connsiteX33" fmla="*/ 2397131 w 2818474"/>
              <a:gd name="connsiteY33" fmla="*/ 1748224 h 1748224"/>
              <a:gd name="connsiteX34" fmla="*/ 2140799 w 2818474"/>
              <a:gd name="connsiteY34" fmla="*/ 1748224 h 1748224"/>
              <a:gd name="connsiteX35" fmla="*/ 2115504 w 2818474"/>
              <a:gd name="connsiteY35" fmla="*/ 1735252 h 1748224"/>
              <a:gd name="connsiteX36" fmla="*/ 1943101 w 2818474"/>
              <a:gd name="connsiteY36" fmla="*/ 1729307 h 1748224"/>
              <a:gd name="connsiteX37" fmla="*/ 1850881 w 2818474"/>
              <a:gd name="connsiteY37" fmla="*/ 1748224 h 1748224"/>
              <a:gd name="connsiteX38" fmla="*/ 1774494 w 2818474"/>
              <a:gd name="connsiteY38" fmla="*/ 1748224 h 1748224"/>
              <a:gd name="connsiteX39" fmla="*/ 1764754 w 2818474"/>
              <a:gd name="connsiteY39" fmla="*/ 1747142 h 1748224"/>
              <a:gd name="connsiteX40" fmla="*/ 1735029 w 2818474"/>
              <a:gd name="connsiteY40" fmla="*/ 1747142 h 1748224"/>
              <a:gd name="connsiteX41" fmla="*/ 1143510 w 2818474"/>
              <a:gd name="connsiteY41" fmla="*/ 1735252 h 1748224"/>
              <a:gd name="connsiteX42" fmla="*/ 682778 w 2818474"/>
              <a:gd name="connsiteY42" fmla="*/ 1723362 h 1748224"/>
              <a:gd name="connsiteX43" fmla="*/ 462816 w 2818474"/>
              <a:gd name="connsiteY43" fmla="*/ 1711472 h 1748224"/>
              <a:gd name="connsiteX44" fmla="*/ 418230 w 2818474"/>
              <a:gd name="connsiteY44" fmla="*/ 1711472 h 1748224"/>
              <a:gd name="connsiteX45" fmla="*/ 365499 w 2818474"/>
              <a:gd name="connsiteY45" fmla="*/ 1748224 h 1748224"/>
              <a:gd name="connsiteX46" fmla="*/ 283782 w 2818474"/>
              <a:gd name="connsiteY46" fmla="*/ 1748224 h 1748224"/>
              <a:gd name="connsiteX47" fmla="*/ 251772 w 2818474"/>
              <a:gd name="connsiteY47" fmla="*/ 1720390 h 1748224"/>
              <a:gd name="connsiteX48" fmla="*/ 31810 w 2818474"/>
              <a:gd name="connsiteY48" fmla="*/ 1729307 h 1748224"/>
              <a:gd name="connsiteX49" fmla="*/ 0 w 2818474"/>
              <a:gd name="connsiteY49" fmla="*/ 1719263 h 1748224"/>
              <a:gd name="connsiteX50" fmla="*/ 0 w 2818474"/>
              <a:gd name="connsiteY50" fmla="*/ 1636052 h 1748224"/>
              <a:gd name="connsiteX51" fmla="*/ 11003 w 2818474"/>
              <a:gd name="connsiteY51" fmla="*/ 1628244 h 1748224"/>
              <a:gd name="connsiteX52" fmla="*/ 25865 w 2818474"/>
              <a:gd name="connsiteY52" fmla="*/ 1452868 h 1748224"/>
              <a:gd name="connsiteX53" fmla="*/ 0 w 2818474"/>
              <a:gd name="connsiteY53" fmla="*/ 1228708 h 1748224"/>
              <a:gd name="connsiteX54" fmla="*/ 0 w 2818474"/>
              <a:gd name="connsiteY54" fmla="*/ 1017114 h 1748224"/>
              <a:gd name="connsiteX55" fmla="*/ 37755 w 2818474"/>
              <a:gd name="connsiteY55" fmla="*/ 941605 h 1748224"/>
              <a:gd name="connsiteX56" fmla="*/ 22892 w 2818474"/>
              <a:gd name="connsiteY56" fmla="*/ 914853 h 1748224"/>
              <a:gd name="connsiteX57" fmla="*/ 2085 w 2818474"/>
              <a:gd name="connsiteY57" fmla="*/ 700836 h 1748224"/>
              <a:gd name="connsiteX58" fmla="*/ 0 w 2818474"/>
              <a:gd name="connsiteY58" fmla="*/ 688718 h 1748224"/>
              <a:gd name="connsiteX59" fmla="*/ 0 w 2818474"/>
              <a:gd name="connsiteY59" fmla="*/ 260689 h 1748224"/>
              <a:gd name="connsiteX60" fmla="*/ 13975 w 2818474"/>
              <a:gd name="connsiteY60" fmla="*/ 210380 h 1748224"/>
              <a:gd name="connsiteX61" fmla="*/ 19920 w 2818474"/>
              <a:gd name="connsiteY61" fmla="*/ 79592 h 1748224"/>
              <a:gd name="connsiteX62" fmla="*/ 0 w 2818474"/>
              <a:gd name="connsiteY62" fmla="*/ 58079 h 1748224"/>
              <a:gd name="connsiteX63" fmla="*/ 0 w 2818474"/>
              <a:gd name="connsiteY63" fmla="*/ 20255 h 1748224"/>
              <a:gd name="connsiteX64" fmla="*/ 22892 w 2818474"/>
              <a:gd name="connsiteY64" fmla="*/ 29060 h 174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818474" h="1748224">
                <a:moveTo>
                  <a:pt x="96307" y="0"/>
                </a:moveTo>
                <a:lnTo>
                  <a:pt x="397892" y="0"/>
                </a:lnTo>
                <a:lnTo>
                  <a:pt x="644136" y="29060"/>
                </a:lnTo>
                <a:lnTo>
                  <a:pt x="861126" y="20143"/>
                </a:lnTo>
                <a:lnTo>
                  <a:pt x="1211876" y="5280"/>
                </a:lnTo>
                <a:lnTo>
                  <a:pt x="1330775" y="11225"/>
                </a:lnTo>
                <a:lnTo>
                  <a:pt x="1526957" y="11225"/>
                </a:lnTo>
                <a:lnTo>
                  <a:pt x="1589379" y="11225"/>
                </a:lnTo>
                <a:lnTo>
                  <a:pt x="1667153" y="0"/>
                </a:lnTo>
                <a:lnTo>
                  <a:pt x="2016858" y="0"/>
                </a:lnTo>
                <a:lnTo>
                  <a:pt x="2136311" y="26088"/>
                </a:lnTo>
                <a:lnTo>
                  <a:pt x="2243319" y="2308"/>
                </a:lnTo>
                <a:lnTo>
                  <a:pt x="2293851" y="2308"/>
                </a:lnTo>
                <a:lnTo>
                  <a:pt x="2365190" y="52840"/>
                </a:lnTo>
                <a:lnTo>
                  <a:pt x="2507868" y="2308"/>
                </a:lnTo>
                <a:lnTo>
                  <a:pt x="2790252" y="2308"/>
                </a:lnTo>
                <a:lnTo>
                  <a:pt x="2818474" y="61575"/>
                </a:lnTo>
                <a:lnTo>
                  <a:pt x="2818474" y="89021"/>
                </a:lnTo>
                <a:lnTo>
                  <a:pt x="2802142" y="353058"/>
                </a:lnTo>
                <a:lnTo>
                  <a:pt x="2817004" y="412507"/>
                </a:lnTo>
                <a:lnTo>
                  <a:pt x="2766472" y="573020"/>
                </a:lnTo>
                <a:lnTo>
                  <a:pt x="2818474" y="808761"/>
                </a:lnTo>
                <a:lnTo>
                  <a:pt x="2818474" y="1016063"/>
                </a:lnTo>
                <a:lnTo>
                  <a:pt x="2787279" y="1048614"/>
                </a:lnTo>
                <a:lnTo>
                  <a:pt x="2799169" y="1122925"/>
                </a:lnTo>
                <a:lnTo>
                  <a:pt x="2772417" y="1218044"/>
                </a:lnTo>
                <a:lnTo>
                  <a:pt x="2796197" y="1232906"/>
                </a:lnTo>
                <a:lnTo>
                  <a:pt x="2818474" y="1386989"/>
                </a:lnTo>
                <a:lnTo>
                  <a:pt x="2818474" y="1533190"/>
                </a:lnTo>
                <a:lnTo>
                  <a:pt x="2778362" y="1693638"/>
                </a:lnTo>
                <a:lnTo>
                  <a:pt x="2728522" y="1748224"/>
                </a:lnTo>
                <a:lnTo>
                  <a:pt x="2622925" y="1748224"/>
                </a:lnTo>
                <a:lnTo>
                  <a:pt x="2475171" y="1726335"/>
                </a:lnTo>
                <a:lnTo>
                  <a:pt x="2397131" y="1748224"/>
                </a:lnTo>
                <a:lnTo>
                  <a:pt x="2140799" y="1748224"/>
                </a:lnTo>
                <a:lnTo>
                  <a:pt x="2115504" y="1735252"/>
                </a:lnTo>
                <a:lnTo>
                  <a:pt x="1943101" y="1729307"/>
                </a:lnTo>
                <a:lnTo>
                  <a:pt x="1850881" y="1748224"/>
                </a:lnTo>
                <a:lnTo>
                  <a:pt x="1774494" y="1748224"/>
                </a:lnTo>
                <a:lnTo>
                  <a:pt x="1764754" y="1747142"/>
                </a:lnTo>
                <a:cubicBezTo>
                  <a:pt x="1754859" y="1746621"/>
                  <a:pt x="1744937" y="1747142"/>
                  <a:pt x="1735029" y="1747142"/>
                </a:cubicBezTo>
                <a:lnTo>
                  <a:pt x="1143510" y="1735252"/>
                </a:lnTo>
                <a:lnTo>
                  <a:pt x="682778" y="1723362"/>
                </a:lnTo>
                <a:lnTo>
                  <a:pt x="462816" y="1711472"/>
                </a:lnTo>
                <a:lnTo>
                  <a:pt x="418230" y="1711472"/>
                </a:lnTo>
                <a:lnTo>
                  <a:pt x="365499" y="1748224"/>
                </a:lnTo>
                <a:lnTo>
                  <a:pt x="283782" y="1748224"/>
                </a:lnTo>
                <a:lnTo>
                  <a:pt x="251772" y="1720390"/>
                </a:lnTo>
                <a:lnTo>
                  <a:pt x="31810" y="1729307"/>
                </a:lnTo>
                <a:lnTo>
                  <a:pt x="0" y="1719263"/>
                </a:lnTo>
                <a:lnTo>
                  <a:pt x="0" y="1636052"/>
                </a:lnTo>
                <a:lnTo>
                  <a:pt x="11003" y="1628244"/>
                </a:lnTo>
                <a:lnTo>
                  <a:pt x="25865" y="1452868"/>
                </a:lnTo>
                <a:lnTo>
                  <a:pt x="0" y="1228708"/>
                </a:lnTo>
                <a:lnTo>
                  <a:pt x="0" y="1017114"/>
                </a:lnTo>
                <a:lnTo>
                  <a:pt x="37755" y="941605"/>
                </a:lnTo>
                <a:lnTo>
                  <a:pt x="22892" y="914853"/>
                </a:lnTo>
                <a:lnTo>
                  <a:pt x="2085" y="700836"/>
                </a:lnTo>
                <a:lnTo>
                  <a:pt x="0" y="688718"/>
                </a:lnTo>
                <a:lnTo>
                  <a:pt x="0" y="260689"/>
                </a:lnTo>
                <a:lnTo>
                  <a:pt x="13975" y="210380"/>
                </a:lnTo>
                <a:lnTo>
                  <a:pt x="19920" y="79592"/>
                </a:lnTo>
                <a:lnTo>
                  <a:pt x="0" y="58079"/>
                </a:lnTo>
                <a:lnTo>
                  <a:pt x="0" y="20255"/>
                </a:lnTo>
                <a:lnTo>
                  <a:pt x="22892" y="290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E8C04D39-E8E0-456C-9CD7-CB112288CC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73228" y="4104786"/>
            <a:ext cx="2817740" cy="1748224"/>
          </a:xfrm>
          <a:custGeom>
            <a:avLst/>
            <a:gdLst>
              <a:gd name="connsiteX0" fmla="*/ 96307 w 2818474"/>
              <a:gd name="connsiteY0" fmla="*/ 0 h 1748224"/>
              <a:gd name="connsiteX1" fmla="*/ 397892 w 2818474"/>
              <a:gd name="connsiteY1" fmla="*/ 0 h 1748224"/>
              <a:gd name="connsiteX2" fmla="*/ 644136 w 2818474"/>
              <a:gd name="connsiteY2" fmla="*/ 29060 h 1748224"/>
              <a:gd name="connsiteX3" fmla="*/ 861126 w 2818474"/>
              <a:gd name="connsiteY3" fmla="*/ 20143 h 1748224"/>
              <a:gd name="connsiteX4" fmla="*/ 1211876 w 2818474"/>
              <a:gd name="connsiteY4" fmla="*/ 5280 h 1748224"/>
              <a:gd name="connsiteX5" fmla="*/ 1330775 w 2818474"/>
              <a:gd name="connsiteY5" fmla="*/ 11225 h 1748224"/>
              <a:gd name="connsiteX6" fmla="*/ 1526957 w 2818474"/>
              <a:gd name="connsiteY6" fmla="*/ 11225 h 1748224"/>
              <a:gd name="connsiteX7" fmla="*/ 1589379 w 2818474"/>
              <a:gd name="connsiteY7" fmla="*/ 11225 h 1748224"/>
              <a:gd name="connsiteX8" fmla="*/ 1667153 w 2818474"/>
              <a:gd name="connsiteY8" fmla="*/ 0 h 1748224"/>
              <a:gd name="connsiteX9" fmla="*/ 2016858 w 2818474"/>
              <a:gd name="connsiteY9" fmla="*/ 0 h 1748224"/>
              <a:gd name="connsiteX10" fmla="*/ 2136311 w 2818474"/>
              <a:gd name="connsiteY10" fmla="*/ 26088 h 1748224"/>
              <a:gd name="connsiteX11" fmla="*/ 2243320 w 2818474"/>
              <a:gd name="connsiteY11" fmla="*/ 2308 h 1748224"/>
              <a:gd name="connsiteX12" fmla="*/ 2293851 w 2818474"/>
              <a:gd name="connsiteY12" fmla="*/ 2308 h 1748224"/>
              <a:gd name="connsiteX13" fmla="*/ 2365190 w 2818474"/>
              <a:gd name="connsiteY13" fmla="*/ 52840 h 1748224"/>
              <a:gd name="connsiteX14" fmla="*/ 2507868 w 2818474"/>
              <a:gd name="connsiteY14" fmla="*/ 2308 h 1748224"/>
              <a:gd name="connsiteX15" fmla="*/ 2790252 w 2818474"/>
              <a:gd name="connsiteY15" fmla="*/ 2308 h 1748224"/>
              <a:gd name="connsiteX16" fmla="*/ 2818474 w 2818474"/>
              <a:gd name="connsiteY16" fmla="*/ 61575 h 1748224"/>
              <a:gd name="connsiteX17" fmla="*/ 2818474 w 2818474"/>
              <a:gd name="connsiteY17" fmla="*/ 89021 h 1748224"/>
              <a:gd name="connsiteX18" fmla="*/ 2802142 w 2818474"/>
              <a:gd name="connsiteY18" fmla="*/ 353058 h 1748224"/>
              <a:gd name="connsiteX19" fmla="*/ 2817004 w 2818474"/>
              <a:gd name="connsiteY19" fmla="*/ 412507 h 1748224"/>
              <a:gd name="connsiteX20" fmla="*/ 2766472 w 2818474"/>
              <a:gd name="connsiteY20" fmla="*/ 573020 h 1748224"/>
              <a:gd name="connsiteX21" fmla="*/ 2818474 w 2818474"/>
              <a:gd name="connsiteY21" fmla="*/ 808761 h 1748224"/>
              <a:gd name="connsiteX22" fmla="*/ 2818474 w 2818474"/>
              <a:gd name="connsiteY22" fmla="*/ 1016063 h 1748224"/>
              <a:gd name="connsiteX23" fmla="*/ 2787280 w 2818474"/>
              <a:gd name="connsiteY23" fmla="*/ 1048614 h 1748224"/>
              <a:gd name="connsiteX24" fmla="*/ 2799170 w 2818474"/>
              <a:gd name="connsiteY24" fmla="*/ 1122925 h 1748224"/>
              <a:gd name="connsiteX25" fmla="*/ 2772417 w 2818474"/>
              <a:gd name="connsiteY25" fmla="*/ 1218044 h 1748224"/>
              <a:gd name="connsiteX26" fmla="*/ 2796197 w 2818474"/>
              <a:gd name="connsiteY26" fmla="*/ 1232906 h 1748224"/>
              <a:gd name="connsiteX27" fmla="*/ 2818474 w 2818474"/>
              <a:gd name="connsiteY27" fmla="*/ 1386989 h 1748224"/>
              <a:gd name="connsiteX28" fmla="*/ 2818474 w 2818474"/>
              <a:gd name="connsiteY28" fmla="*/ 1533190 h 1748224"/>
              <a:gd name="connsiteX29" fmla="*/ 2778362 w 2818474"/>
              <a:gd name="connsiteY29" fmla="*/ 1693638 h 1748224"/>
              <a:gd name="connsiteX30" fmla="*/ 2728522 w 2818474"/>
              <a:gd name="connsiteY30" fmla="*/ 1748224 h 1748224"/>
              <a:gd name="connsiteX31" fmla="*/ 2622926 w 2818474"/>
              <a:gd name="connsiteY31" fmla="*/ 1748224 h 1748224"/>
              <a:gd name="connsiteX32" fmla="*/ 2475171 w 2818474"/>
              <a:gd name="connsiteY32" fmla="*/ 1726335 h 1748224"/>
              <a:gd name="connsiteX33" fmla="*/ 2397131 w 2818474"/>
              <a:gd name="connsiteY33" fmla="*/ 1748224 h 1748224"/>
              <a:gd name="connsiteX34" fmla="*/ 2140799 w 2818474"/>
              <a:gd name="connsiteY34" fmla="*/ 1748224 h 1748224"/>
              <a:gd name="connsiteX35" fmla="*/ 2115504 w 2818474"/>
              <a:gd name="connsiteY35" fmla="*/ 1735252 h 1748224"/>
              <a:gd name="connsiteX36" fmla="*/ 1943101 w 2818474"/>
              <a:gd name="connsiteY36" fmla="*/ 1729307 h 1748224"/>
              <a:gd name="connsiteX37" fmla="*/ 1850881 w 2818474"/>
              <a:gd name="connsiteY37" fmla="*/ 1748224 h 1748224"/>
              <a:gd name="connsiteX38" fmla="*/ 1774494 w 2818474"/>
              <a:gd name="connsiteY38" fmla="*/ 1748224 h 1748224"/>
              <a:gd name="connsiteX39" fmla="*/ 1764754 w 2818474"/>
              <a:gd name="connsiteY39" fmla="*/ 1747142 h 1748224"/>
              <a:gd name="connsiteX40" fmla="*/ 1735029 w 2818474"/>
              <a:gd name="connsiteY40" fmla="*/ 1747142 h 1748224"/>
              <a:gd name="connsiteX41" fmla="*/ 1143510 w 2818474"/>
              <a:gd name="connsiteY41" fmla="*/ 1735252 h 1748224"/>
              <a:gd name="connsiteX42" fmla="*/ 682778 w 2818474"/>
              <a:gd name="connsiteY42" fmla="*/ 1723362 h 1748224"/>
              <a:gd name="connsiteX43" fmla="*/ 462816 w 2818474"/>
              <a:gd name="connsiteY43" fmla="*/ 1711472 h 1748224"/>
              <a:gd name="connsiteX44" fmla="*/ 418229 w 2818474"/>
              <a:gd name="connsiteY44" fmla="*/ 1711472 h 1748224"/>
              <a:gd name="connsiteX45" fmla="*/ 365499 w 2818474"/>
              <a:gd name="connsiteY45" fmla="*/ 1748224 h 1748224"/>
              <a:gd name="connsiteX46" fmla="*/ 283782 w 2818474"/>
              <a:gd name="connsiteY46" fmla="*/ 1748224 h 1748224"/>
              <a:gd name="connsiteX47" fmla="*/ 251772 w 2818474"/>
              <a:gd name="connsiteY47" fmla="*/ 1720390 h 1748224"/>
              <a:gd name="connsiteX48" fmla="*/ 31810 w 2818474"/>
              <a:gd name="connsiteY48" fmla="*/ 1729307 h 1748224"/>
              <a:gd name="connsiteX49" fmla="*/ 0 w 2818474"/>
              <a:gd name="connsiteY49" fmla="*/ 1719263 h 1748224"/>
              <a:gd name="connsiteX50" fmla="*/ 0 w 2818474"/>
              <a:gd name="connsiteY50" fmla="*/ 1636052 h 1748224"/>
              <a:gd name="connsiteX51" fmla="*/ 11002 w 2818474"/>
              <a:gd name="connsiteY51" fmla="*/ 1628244 h 1748224"/>
              <a:gd name="connsiteX52" fmla="*/ 25865 w 2818474"/>
              <a:gd name="connsiteY52" fmla="*/ 1452868 h 1748224"/>
              <a:gd name="connsiteX53" fmla="*/ 0 w 2818474"/>
              <a:gd name="connsiteY53" fmla="*/ 1228708 h 1748224"/>
              <a:gd name="connsiteX54" fmla="*/ 0 w 2818474"/>
              <a:gd name="connsiteY54" fmla="*/ 1017114 h 1748224"/>
              <a:gd name="connsiteX55" fmla="*/ 37755 w 2818474"/>
              <a:gd name="connsiteY55" fmla="*/ 941605 h 1748224"/>
              <a:gd name="connsiteX56" fmla="*/ 22892 w 2818474"/>
              <a:gd name="connsiteY56" fmla="*/ 914853 h 1748224"/>
              <a:gd name="connsiteX57" fmla="*/ 2085 w 2818474"/>
              <a:gd name="connsiteY57" fmla="*/ 700836 h 1748224"/>
              <a:gd name="connsiteX58" fmla="*/ 0 w 2818474"/>
              <a:gd name="connsiteY58" fmla="*/ 688718 h 1748224"/>
              <a:gd name="connsiteX59" fmla="*/ 0 w 2818474"/>
              <a:gd name="connsiteY59" fmla="*/ 260689 h 1748224"/>
              <a:gd name="connsiteX60" fmla="*/ 13975 w 2818474"/>
              <a:gd name="connsiteY60" fmla="*/ 210380 h 1748224"/>
              <a:gd name="connsiteX61" fmla="*/ 19920 w 2818474"/>
              <a:gd name="connsiteY61" fmla="*/ 79592 h 1748224"/>
              <a:gd name="connsiteX62" fmla="*/ 0 w 2818474"/>
              <a:gd name="connsiteY62" fmla="*/ 58079 h 1748224"/>
              <a:gd name="connsiteX63" fmla="*/ 0 w 2818474"/>
              <a:gd name="connsiteY63" fmla="*/ 20255 h 1748224"/>
              <a:gd name="connsiteX64" fmla="*/ 22892 w 2818474"/>
              <a:gd name="connsiteY64" fmla="*/ 29060 h 174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818474" h="1748224">
                <a:moveTo>
                  <a:pt x="96307" y="0"/>
                </a:moveTo>
                <a:lnTo>
                  <a:pt x="397892" y="0"/>
                </a:lnTo>
                <a:lnTo>
                  <a:pt x="644136" y="29060"/>
                </a:lnTo>
                <a:lnTo>
                  <a:pt x="861126" y="20143"/>
                </a:lnTo>
                <a:lnTo>
                  <a:pt x="1211876" y="5280"/>
                </a:lnTo>
                <a:lnTo>
                  <a:pt x="1330775" y="11225"/>
                </a:lnTo>
                <a:lnTo>
                  <a:pt x="1526957" y="11225"/>
                </a:lnTo>
                <a:lnTo>
                  <a:pt x="1589379" y="11225"/>
                </a:lnTo>
                <a:lnTo>
                  <a:pt x="1667153" y="0"/>
                </a:lnTo>
                <a:lnTo>
                  <a:pt x="2016858" y="0"/>
                </a:lnTo>
                <a:lnTo>
                  <a:pt x="2136311" y="26088"/>
                </a:lnTo>
                <a:lnTo>
                  <a:pt x="2243320" y="2308"/>
                </a:lnTo>
                <a:lnTo>
                  <a:pt x="2293851" y="2308"/>
                </a:lnTo>
                <a:lnTo>
                  <a:pt x="2365190" y="52840"/>
                </a:lnTo>
                <a:lnTo>
                  <a:pt x="2507868" y="2308"/>
                </a:lnTo>
                <a:lnTo>
                  <a:pt x="2790252" y="2308"/>
                </a:lnTo>
                <a:lnTo>
                  <a:pt x="2818474" y="61575"/>
                </a:lnTo>
                <a:lnTo>
                  <a:pt x="2818474" y="89021"/>
                </a:lnTo>
                <a:lnTo>
                  <a:pt x="2802142" y="353058"/>
                </a:lnTo>
                <a:lnTo>
                  <a:pt x="2817004" y="412507"/>
                </a:lnTo>
                <a:lnTo>
                  <a:pt x="2766472" y="573020"/>
                </a:lnTo>
                <a:lnTo>
                  <a:pt x="2818474" y="808761"/>
                </a:lnTo>
                <a:lnTo>
                  <a:pt x="2818474" y="1016063"/>
                </a:lnTo>
                <a:lnTo>
                  <a:pt x="2787280" y="1048614"/>
                </a:lnTo>
                <a:lnTo>
                  <a:pt x="2799170" y="1122925"/>
                </a:lnTo>
                <a:lnTo>
                  <a:pt x="2772417" y="1218044"/>
                </a:lnTo>
                <a:lnTo>
                  <a:pt x="2796197" y="1232906"/>
                </a:lnTo>
                <a:lnTo>
                  <a:pt x="2818474" y="1386989"/>
                </a:lnTo>
                <a:lnTo>
                  <a:pt x="2818474" y="1533190"/>
                </a:lnTo>
                <a:lnTo>
                  <a:pt x="2778362" y="1693638"/>
                </a:lnTo>
                <a:lnTo>
                  <a:pt x="2728522" y="1748224"/>
                </a:lnTo>
                <a:lnTo>
                  <a:pt x="2622926" y="1748224"/>
                </a:lnTo>
                <a:lnTo>
                  <a:pt x="2475171" y="1726335"/>
                </a:lnTo>
                <a:lnTo>
                  <a:pt x="2397131" y="1748224"/>
                </a:lnTo>
                <a:lnTo>
                  <a:pt x="2140799" y="1748224"/>
                </a:lnTo>
                <a:lnTo>
                  <a:pt x="2115504" y="1735252"/>
                </a:lnTo>
                <a:lnTo>
                  <a:pt x="1943101" y="1729307"/>
                </a:lnTo>
                <a:lnTo>
                  <a:pt x="1850881" y="1748224"/>
                </a:lnTo>
                <a:lnTo>
                  <a:pt x="1774494" y="1748224"/>
                </a:lnTo>
                <a:lnTo>
                  <a:pt x="1764754" y="1747142"/>
                </a:lnTo>
                <a:cubicBezTo>
                  <a:pt x="1754859" y="1746621"/>
                  <a:pt x="1744937" y="1747142"/>
                  <a:pt x="1735029" y="1747142"/>
                </a:cubicBezTo>
                <a:lnTo>
                  <a:pt x="1143510" y="1735252"/>
                </a:lnTo>
                <a:lnTo>
                  <a:pt x="682778" y="1723362"/>
                </a:lnTo>
                <a:lnTo>
                  <a:pt x="462816" y="1711472"/>
                </a:lnTo>
                <a:lnTo>
                  <a:pt x="418229" y="1711472"/>
                </a:lnTo>
                <a:lnTo>
                  <a:pt x="365499" y="1748224"/>
                </a:lnTo>
                <a:lnTo>
                  <a:pt x="283782" y="1748224"/>
                </a:lnTo>
                <a:lnTo>
                  <a:pt x="251772" y="1720390"/>
                </a:lnTo>
                <a:lnTo>
                  <a:pt x="31810" y="1729307"/>
                </a:lnTo>
                <a:lnTo>
                  <a:pt x="0" y="1719263"/>
                </a:lnTo>
                <a:lnTo>
                  <a:pt x="0" y="1636052"/>
                </a:lnTo>
                <a:lnTo>
                  <a:pt x="11002" y="1628244"/>
                </a:lnTo>
                <a:lnTo>
                  <a:pt x="25865" y="1452868"/>
                </a:lnTo>
                <a:lnTo>
                  <a:pt x="0" y="1228708"/>
                </a:lnTo>
                <a:lnTo>
                  <a:pt x="0" y="1017114"/>
                </a:lnTo>
                <a:lnTo>
                  <a:pt x="37755" y="941605"/>
                </a:lnTo>
                <a:lnTo>
                  <a:pt x="22892" y="914853"/>
                </a:lnTo>
                <a:lnTo>
                  <a:pt x="2085" y="700836"/>
                </a:lnTo>
                <a:lnTo>
                  <a:pt x="0" y="688718"/>
                </a:lnTo>
                <a:lnTo>
                  <a:pt x="0" y="260689"/>
                </a:lnTo>
                <a:lnTo>
                  <a:pt x="13975" y="210380"/>
                </a:lnTo>
                <a:lnTo>
                  <a:pt x="19920" y="79592"/>
                </a:lnTo>
                <a:lnTo>
                  <a:pt x="0" y="58079"/>
                </a:lnTo>
                <a:lnTo>
                  <a:pt x="0" y="20255"/>
                </a:lnTo>
                <a:lnTo>
                  <a:pt x="22892" y="290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677615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9FCF5783-4E67-42FD-936A-0F9368EF89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66793" y="1952182"/>
            <a:ext cx="3153871" cy="3541489"/>
          </a:xfrm>
          <a:custGeom>
            <a:avLst/>
            <a:gdLst>
              <a:gd name="connsiteX0" fmla="*/ 471510 w 3154693"/>
              <a:gd name="connsiteY0" fmla="*/ 0 h 3541489"/>
              <a:gd name="connsiteX1" fmla="*/ 3154693 w 3154693"/>
              <a:gd name="connsiteY1" fmla="*/ 403123 h 3541489"/>
              <a:gd name="connsiteX2" fmla="*/ 2683183 w 3154693"/>
              <a:gd name="connsiteY2" fmla="*/ 3541489 h 3541489"/>
              <a:gd name="connsiteX3" fmla="*/ 0 w 3154693"/>
              <a:gd name="connsiteY3" fmla="*/ 3138365 h 354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4693" h="3541489">
                <a:moveTo>
                  <a:pt x="471510" y="0"/>
                </a:moveTo>
                <a:lnTo>
                  <a:pt x="3154693" y="403123"/>
                </a:lnTo>
                <a:lnTo>
                  <a:pt x="2683183" y="3541489"/>
                </a:lnTo>
                <a:lnTo>
                  <a:pt x="0" y="31383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CD90BE07-7C5A-43DE-AEFA-D3C314E7864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21112" y="693733"/>
            <a:ext cx="2779338" cy="3029193"/>
          </a:xfrm>
          <a:custGeom>
            <a:avLst/>
            <a:gdLst>
              <a:gd name="connsiteX0" fmla="*/ 2073041 w 2780062"/>
              <a:gd name="connsiteY0" fmla="*/ 0 h 3029193"/>
              <a:gd name="connsiteX1" fmla="*/ 2780062 w 2780062"/>
              <a:gd name="connsiteY1" fmla="*/ 2424718 h 3029193"/>
              <a:gd name="connsiteX2" fmla="*/ 707020 w 2780062"/>
              <a:gd name="connsiteY2" fmla="*/ 3029193 h 3029193"/>
              <a:gd name="connsiteX3" fmla="*/ 0 w 2780062"/>
              <a:gd name="connsiteY3" fmla="*/ 604475 h 3029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0062" h="3029193">
                <a:moveTo>
                  <a:pt x="2073041" y="0"/>
                </a:moveTo>
                <a:lnTo>
                  <a:pt x="2780062" y="2424718"/>
                </a:lnTo>
                <a:lnTo>
                  <a:pt x="707020" y="3029193"/>
                </a:lnTo>
                <a:lnTo>
                  <a:pt x="0" y="6044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26DE5341-F212-430B-930C-8CFA178A9AE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38570" y="4116310"/>
            <a:ext cx="2133044" cy="2133600"/>
          </a:xfrm>
          <a:custGeom>
            <a:avLst/>
            <a:gdLst>
              <a:gd name="connsiteX0" fmla="*/ 1066800 w 2133600"/>
              <a:gd name="connsiteY0" fmla="*/ 0 h 2133600"/>
              <a:gd name="connsiteX1" fmla="*/ 2133600 w 2133600"/>
              <a:gd name="connsiteY1" fmla="*/ 1066800 h 2133600"/>
              <a:gd name="connsiteX2" fmla="*/ 1066800 w 2133600"/>
              <a:gd name="connsiteY2" fmla="*/ 2133600 h 2133600"/>
              <a:gd name="connsiteX3" fmla="*/ 0 w 2133600"/>
              <a:gd name="connsiteY3" fmla="*/ 1066800 h 2133600"/>
              <a:gd name="connsiteX4" fmla="*/ 1066800 w 2133600"/>
              <a:gd name="connsiteY4" fmla="*/ 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600" h="2133600">
                <a:moveTo>
                  <a:pt x="1066800" y="0"/>
                </a:moveTo>
                <a:cubicBezTo>
                  <a:pt x="1655977" y="0"/>
                  <a:pt x="2133600" y="477623"/>
                  <a:pt x="2133600" y="1066800"/>
                </a:cubicBezTo>
                <a:cubicBezTo>
                  <a:pt x="2133600" y="1655977"/>
                  <a:pt x="1655977" y="2133600"/>
                  <a:pt x="1066800" y="2133600"/>
                </a:cubicBezTo>
                <a:cubicBezTo>
                  <a:pt x="477623" y="2133600"/>
                  <a:pt x="0" y="1655977"/>
                  <a:pt x="0" y="1066800"/>
                </a:cubicBezTo>
                <a:cubicBezTo>
                  <a:pt x="0" y="477623"/>
                  <a:pt x="477623" y="0"/>
                  <a:pt x="1066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7D0A73EC-6BCE-4CE6-931D-B18028B6E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79181" y="2262744"/>
            <a:ext cx="2637774" cy="2920367"/>
          </a:xfrm>
          <a:custGeom>
            <a:avLst/>
            <a:gdLst>
              <a:gd name="connsiteX0" fmla="*/ 526532 w 2638461"/>
              <a:gd name="connsiteY0" fmla="*/ 0 h 2920367"/>
              <a:gd name="connsiteX1" fmla="*/ 2638461 w 2638461"/>
              <a:gd name="connsiteY1" fmla="*/ 450165 h 2920367"/>
              <a:gd name="connsiteX2" fmla="*/ 2111929 w 2638461"/>
              <a:gd name="connsiteY2" fmla="*/ 2920367 h 2920367"/>
              <a:gd name="connsiteX3" fmla="*/ 0 w 2638461"/>
              <a:gd name="connsiteY3" fmla="*/ 2470202 h 2920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8461" h="2920367">
                <a:moveTo>
                  <a:pt x="526532" y="0"/>
                </a:moveTo>
                <a:lnTo>
                  <a:pt x="2638461" y="450165"/>
                </a:lnTo>
                <a:lnTo>
                  <a:pt x="2111929" y="2920367"/>
                </a:lnTo>
                <a:lnTo>
                  <a:pt x="0" y="24702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61616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90F5464C-8CB4-446B-85D2-3BB463250B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59335" y="2431807"/>
            <a:ext cx="2791888" cy="2008391"/>
          </a:xfrm>
          <a:custGeom>
            <a:avLst/>
            <a:gdLst>
              <a:gd name="connsiteX0" fmla="*/ 1721225 w 2792615"/>
              <a:gd name="connsiteY0" fmla="*/ 499 h 2008391"/>
              <a:gd name="connsiteX1" fmla="*/ 1875269 w 2792615"/>
              <a:gd name="connsiteY1" fmla="*/ 56661 h 2008391"/>
              <a:gd name="connsiteX2" fmla="*/ 1925268 w 2792615"/>
              <a:gd name="connsiteY2" fmla="*/ 105708 h 2008391"/>
              <a:gd name="connsiteX3" fmla="*/ 1928359 w 2792615"/>
              <a:gd name="connsiteY3" fmla="*/ 108740 h 2008391"/>
              <a:gd name="connsiteX4" fmla="*/ 2144685 w 2792615"/>
              <a:gd name="connsiteY4" fmla="*/ 1234 h 2008391"/>
              <a:gd name="connsiteX5" fmla="*/ 2291827 w 2792615"/>
              <a:gd name="connsiteY5" fmla="*/ 25512 h 2008391"/>
              <a:gd name="connsiteX6" fmla="*/ 2476144 w 2792615"/>
              <a:gd name="connsiteY6" fmla="*/ 252563 h 2008391"/>
              <a:gd name="connsiteX7" fmla="*/ 2477147 w 2792615"/>
              <a:gd name="connsiteY7" fmla="*/ 252968 h 2008391"/>
              <a:gd name="connsiteX8" fmla="*/ 2555084 w 2792615"/>
              <a:gd name="connsiteY8" fmla="*/ 284420 h 2008391"/>
              <a:gd name="connsiteX9" fmla="*/ 2712689 w 2792615"/>
              <a:gd name="connsiteY9" fmla="*/ 472923 h 2008391"/>
              <a:gd name="connsiteX10" fmla="*/ 2702101 w 2792615"/>
              <a:gd name="connsiteY10" fmla="*/ 711870 h 2008391"/>
              <a:gd name="connsiteX11" fmla="*/ 2779443 w 2792615"/>
              <a:gd name="connsiteY11" fmla="*/ 1077215 h 2008391"/>
              <a:gd name="connsiteX12" fmla="*/ 2417137 w 2792615"/>
              <a:gd name="connsiteY12" fmla="*/ 1397020 h 2008391"/>
              <a:gd name="connsiteX13" fmla="*/ 2287437 w 2792615"/>
              <a:gd name="connsiteY13" fmla="*/ 1671052 h 2008391"/>
              <a:gd name="connsiteX14" fmla="*/ 1845852 w 2792615"/>
              <a:gd name="connsiteY14" fmla="*/ 1704231 h 2008391"/>
              <a:gd name="connsiteX15" fmla="*/ 1530287 w 2792615"/>
              <a:gd name="connsiteY15" fmla="*/ 1996572 h 2008391"/>
              <a:gd name="connsiteX16" fmla="*/ 1066299 w 2792615"/>
              <a:gd name="connsiteY16" fmla="*/ 1818128 h 2008391"/>
              <a:gd name="connsiteX17" fmla="*/ 377065 w 2792615"/>
              <a:gd name="connsiteY17" fmla="*/ 1641822 h 2008391"/>
              <a:gd name="connsiteX18" fmla="*/ 74024 w 2792615"/>
              <a:gd name="connsiteY18" fmla="*/ 1445627 h 2008391"/>
              <a:gd name="connsiteX19" fmla="*/ 138777 w 2792615"/>
              <a:gd name="connsiteY19" fmla="*/ 1180796 h 2008391"/>
              <a:gd name="connsiteX20" fmla="*/ 2040 w 2792615"/>
              <a:gd name="connsiteY20" fmla="*/ 909088 h 2008391"/>
              <a:gd name="connsiteX21" fmla="*/ 251756 w 2792615"/>
              <a:gd name="connsiteY21" fmla="*/ 667584 h 2008391"/>
              <a:gd name="connsiteX22" fmla="*/ 254144 w 2792615"/>
              <a:gd name="connsiteY22" fmla="*/ 661218 h 2008391"/>
              <a:gd name="connsiteX23" fmla="*/ 365380 w 2792615"/>
              <a:gd name="connsiteY23" fmla="*/ 314415 h 2008391"/>
              <a:gd name="connsiteX24" fmla="*/ 906515 w 2792615"/>
              <a:gd name="connsiteY24" fmla="*/ 235184 h 2008391"/>
              <a:gd name="connsiteX25" fmla="*/ 906619 w 2792615"/>
              <a:gd name="connsiteY25" fmla="*/ 235037 h 2008391"/>
              <a:gd name="connsiteX26" fmla="*/ 954238 w 2792615"/>
              <a:gd name="connsiteY26" fmla="*/ 167873 h 2008391"/>
              <a:gd name="connsiteX27" fmla="*/ 1452105 w 2792615"/>
              <a:gd name="connsiteY27" fmla="*/ 152932 h 2008391"/>
              <a:gd name="connsiteX28" fmla="*/ 1454539 w 2792615"/>
              <a:gd name="connsiteY28" fmla="*/ 149327 h 2008391"/>
              <a:gd name="connsiteX29" fmla="*/ 1489881 w 2792615"/>
              <a:gd name="connsiteY29" fmla="*/ 96967 h 2008391"/>
              <a:gd name="connsiteX30" fmla="*/ 1664699 w 2792615"/>
              <a:gd name="connsiteY30" fmla="*/ 2742 h 2008391"/>
              <a:gd name="connsiteX31" fmla="*/ 1721225 w 2792615"/>
              <a:gd name="connsiteY31" fmla="*/ 499 h 200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792615" h="2008391">
                <a:moveTo>
                  <a:pt x="1721225" y="499"/>
                </a:moveTo>
                <a:cubicBezTo>
                  <a:pt x="1777225" y="3805"/>
                  <a:pt x="1830879" y="23449"/>
                  <a:pt x="1875269" y="56661"/>
                </a:cubicBezTo>
                <a:lnTo>
                  <a:pt x="1925268" y="105708"/>
                </a:lnTo>
                <a:lnTo>
                  <a:pt x="1928359" y="108740"/>
                </a:lnTo>
                <a:cubicBezTo>
                  <a:pt x="1984122" y="44437"/>
                  <a:pt x="2062682" y="7127"/>
                  <a:pt x="2144685" y="1234"/>
                </a:cubicBezTo>
                <a:cubicBezTo>
                  <a:pt x="2193887" y="-2302"/>
                  <a:pt x="2244328" y="5472"/>
                  <a:pt x="2291827" y="25512"/>
                </a:cubicBezTo>
                <a:cubicBezTo>
                  <a:pt x="2388343" y="66220"/>
                  <a:pt x="2457551" y="151445"/>
                  <a:pt x="2476144" y="252563"/>
                </a:cubicBezTo>
                <a:lnTo>
                  <a:pt x="2477147" y="252968"/>
                </a:lnTo>
                <a:lnTo>
                  <a:pt x="2555084" y="284420"/>
                </a:lnTo>
                <a:cubicBezTo>
                  <a:pt x="2628827" y="325323"/>
                  <a:pt x="2685574" y="392065"/>
                  <a:pt x="2712689" y="472923"/>
                </a:cubicBezTo>
                <a:cubicBezTo>
                  <a:pt x="2738965" y="551178"/>
                  <a:pt x="2735220" y="636171"/>
                  <a:pt x="2702101" y="711870"/>
                </a:cubicBezTo>
                <a:cubicBezTo>
                  <a:pt x="2783510" y="815683"/>
                  <a:pt x="2811981" y="950260"/>
                  <a:pt x="2779443" y="1077215"/>
                </a:cubicBezTo>
                <a:cubicBezTo>
                  <a:pt x="2736189" y="1245993"/>
                  <a:pt x="2592996" y="1372391"/>
                  <a:pt x="2417137" y="1397020"/>
                </a:cubicBezTo>
                <a:cubicBezTo>
                  <a:pt x="2416298" y="1502367"/>
                  <a:pt x="2368976" y="1602276"/>
                  <a:pt x="2287437" y="1671052"/>
                </a:cubicBezTo>
                <a:cubicBezTo>
                  <a:pt x="2163548" y="1775562"/>
                  <a:pt x="1984590" y="1788992"/>
                  <a:pt x="1845852" y="1704231"/>
                </a:cubicBezTo>
                <a:cubicBezTo>
                  <a:pt x="1800984" y="1849821"/>
                  <a:pt x="1680839" y="1961116"/>
                  <a:pt x="1530287" y="1996572"/>
                </a:cubicBezTo>
                <a:cubicBezTo>
                  <a:pt x="1352878" y="2038348"/>
                  <a:pt x="1167722" y="1967157"/>
                  <a:pt x="1066299" y="1818128"/>
                </a:cubicBezTo>
                <a:cubicBezTo>
                  <a:pt x="826914" y="1959582"/>
                  <a:pt x="515996" y="1880072"/>
                  <a:pt x="377065" y="1641822"/>
                </a:cubicBezTo>
                <a:cubicBezTo>
                  <a:pt x="240587" y="1657482"/>
                  <a:pt x="112437" y="1574534"/>
                  <a:pt x="74024" y="1445627"/>
                </a:cubicBezTo>
                <a:cubicBezTo>
                  <a:pt x="46199" y="1352362"/>
                  <a:pt x="70796" y="1251709"/>
                  <a:pt x="138777" y="1180796"/>
                </a:cubicBezTo>
                <a:cubicBezTo>
                  <a:pt x="42325" y="1125172"/>
                  <a:pt x="-11388" y="1018431"/>
                  <a:pt x="2040" y="909088"/>
                </a:cubicBezTo>
                <a:cubicBezTo>
                  <a:pt x="17793" y="781064"/>
                  <a:pt x="121475" y="680782"/>
                  <a:pt x="251756" y="667584"/>
                </a:cubicBezTo>
                <a:cubicBezTo>
                  <a:pt x="252530" y="665447"/>
                  <a:pt x="253370" y="663356"/>
                  <a:pt x="254144" y="661218"/>
                </a:cubicBezTo>
                <a:cubicBezTo>
                  <a:pt x="236649" y="535146"/>
                  <a:pt x="277450" y="408005"/>
                  <a:pt x="365380" y="314415"/>
                </a:cubicBezTo>
                <a:cubicBezTo>
                  <a:pt x="504311" y="166594"/>
                  <a:pt x="729558" y="133647"/>
                  <a:pt x="906515" y="235184"/>
                </a:cubicBezTo>
                <a:lnTo>
                  <a:pt x="906619" y="235037"/>
                </a:lnTo>
                <a:lnTo>
                  <a:pt x="954238" y="167873"/>
                </a:lnTo>
                <a:cubicBezTo>
                  <a:pt x="1081182" y="28504"/>
                  <a:pt x="1308510" y="14278"/>
                  <a:pt x="1452105" y="152932"/>
                </a:cubicBezTo>
                <a:lnTo>
                  <a:pt x="1454539" y="149327"/>
                </a:lnTo>
                <a:lnTo>
                  <a:pt x="1489881" y="96967"/>
                </a:lnTo>
                <a:cubicBezTo>
                  <a:pt x="1533991" y="46281"/>
                  <a:pt x="1595895" y="12292"/>
                  <a:pt x="1664699" y="2742"/>
                </a:cubicBezTo>
                <a:cubicBezTo>
                  <a:pt x="1683631" y="111"/>
                  <a:pt x="1702558" y="-603"/>
                  <a:pt x="1721225" y="4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D76AAD04-F7E4-475C-96D5-E1C9B29A8C4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97935" y="3705843"/>
            <a:ext cx="2791888" cy="2008391"/>
          </a:xfrm>
          <a:custGeom>
            <a:avLst/>
            <a:gdLst>
              <a:gd name="connsiteX0" fmla="*/ 1721225 w 2792615"/>
              <a:gd name="connsiteY0" fmla="*/ 499 h 2008391"/>
              <a:gd name="connsiteX1" fmla="*/ 1875269 w 2792615"/>
              <a:gd name="connsiteY1" fmla="*/ 56661 h 2008391"/>
              <a:gd name="connsiteX2" fmla="*/ 1925268 w 2792615"/>
              <a:gd name="connsiteY2" fmla="*/ 105708 h 2008391"/>
              <a:gd name="connsiteX3" fmla="*/ 1928359 w 2792615"/>
              <a:gd name="connsiteY3" fmla="*/ 108740 h 2008391"/>
              <a:gd name="connsiteX4" fmla="*/ 2144685 w 2792615"/>
              <a:gd name="connsiteY4" fmla="*/ 1234 h 2008391"/>
              <a:gd name="connsiteX5" fmla="*/ 2291827 w 2792615"/>
              <a:gd name="connsiteY5" fmla="*/ 25512 h 2008391"/>
              <a:gd name="connsiteX6" fmla="*/ 2476144 w 2792615"/>
              <a:gd name="connsiteY6" fmla="*/ 252563 h 2008391"/>
              <a:gd name="connsiteX7" fmla="*/ 2477147 w 2792615"/>
              <a:gd name="connsiteY7" fmla="*/ 252968 h 2008391"/>
              <a:gd name="connsiteX8" fmla="*/ 2555084 w 2792615"/>
              <a:gd name="connsiteY8" fmla="*/ 284420 h 2008391"/>
              <a:gd name="connsiteX9" fmla="*/ 2712689 w 2792615"/>
              <a:gd name="connsiteY9" fmla="*/ 472923 h 2008391"/>
              <a:gd name="connsiteX10" fmla="*/ 2702101 w 2792615"/>
              <a:gd name="connsiteY10" fmla="*/ 711870 h 2008391"/>
              <a:gd name="connsiteX11" fmla="*/ 2779443 w 2792615"/>
              <a:gd name="connsiteY11" fmla="*/ 1077215 h 2008391"/>
              <a:gd name="connsiteX12" fmla="*/ 2417137 w 2792615"/>
              <a:gd name="connsiteY12" fmla="*/ 1397020 h 2008391"/>
              <a:gd name="connsiteX13" fmla="*/ 2287437 w 2792615"/>
              <a:gd name="connsiteY13" fmla="*/ 1671052 h 2008391"/>
              <a:gd name="connsiteX14" fmla="*/ 1845852 w 2792615"/>
              <a:gd name="connsiteY14" fmla="*/ 1704231 h 2008391"/>
              <a:gd name="connsiteX15" fmla="*/ 1530287 w 2792615"/>
              <a:gd name="connsiteY15" fmla="*/ 1996572 h 2008391"/>
              <a:gd name="connsiteX16" fmla="*/ 1066299 w 2792615"/>
              <a:gd name="connsiteY16" fmla="*/ 1818128 h 2008391"/>
              <a:gd name="connsiteX17" fmla="*/ 377065 w 2792615"/>
              <a:gd name="connsiteY17" fmla="*/ 1641822 h 2008391"/>
              <a:gd name="connsiteX18" fmla="*/ 74024 w 2792615"/>
              <a:gd name="connsiteY18" fmla="*/ 1445627 h 2008391"/>
              <a:gd name="connsiteX19" fmla="*/ 138777 w 2792615"/>
              <a:gd name="connsiteY19" fmla="*/ 1180796 h 2008391"/>
              <a:gd name="connsiteX20" fmla="*/ 2040 w 2792615"/>
              <a:gd name="connsiteY20" fmla="*/ 909088 h 2008391"/>
              <a:gd name="connsiteX21" fmla="*/ 251756 w 2792615"/>
              <a:gd name="connsiteY21" fmla="*/ 667584 h 2008391"/>
              <a:gd name="connsiteX22" fmla="*/ 254144 w 2792615"/>
              <a:gd name="connsiteY22" fmla="*/ 661218 h 2008391"/>
              <a:gd name="connsiteX23" fmla="*/ 365380 w 2792615"/>
              <a:gd name="connsiteY23" fmla="*/ 314415 h 2008391"/>
              <a:gd name="connsiteX24" fmla="*/ 906515 w 2792615"/>
              <a:gd name="connsiteY24" fmla="*/ 235184 h 2008391"/>
              <a:gd name="connsiteX25" fmla="*/ 906619 w 2792615"/>
              <a:gd name="connsiteY25" fmla="*/ 235037 h 2008391"/>
              <a:gd name="connsiteX26" fmla="*/ 954238 w 2792615"/>
              <a:gd name="connsiteY26" fmla="*/ 167873 h 2008391"/>
              <a:gd name="connsiteX27" fmla="*/ 1452105 w 2792615"/>
              <a:gd name="connsiteY27" fmla="*/ 152932 h 2008391"/>
              <a:gd name="connsiteX28" fmla="*/ 1454539 w 2792615"/>
              <a:gd name="connsiteY28" fmla="*/ 149327 h 2008391"/>
              <a:gd name="connsiteX29" fmla="*/ 1489881 w 2792615"/>
              <a:gd name="connsiteY29" fmla="*/ 96967 h 2008391"/>
              <a:gd name="connsiteX30" fmla="*/ 1664699 w 2792615"/>
              <a:gd name="connsiteY30" fmla="*/ 2742 h 2008391"/>
              <a:gd name="connsiteX31" fmla="*/ 1721225 w 2792615"/>
              <a:gd name="connsiteY31" fmla="*/ 499 h 200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792615" h="2008391">
                <a:moveTo>
                  <a:pt x="1721225" y="499"/>
                </a:moveTo>
                <a:cubicBezTo>
                  <a:pt x="1777226" y="3805"/>
                  <a:pt x="1830879" y="23449"/>
                  <a:pt x="1875269" y="56661"/>
                </a:cubicBezTo>
                <a:lnTo>
                  <a:pt x="1925268" y="105708"/>
                </a:lnTo>
                <a:lnTo>
                  <a:pt x="1928359" y="108740"/>
                </a:lnTo>
                <a:cubicBezTo>
                  <a:pt x="1984122" y="44437"/>
                  <a:pt x="2062682" y="7127"/>
                  <a:pt x="2144685" y="1234"/>
                </a:cubicBezTo>
                <a:cubicBezTo>
                  <a:pt x="2193887" y="-2302"/>
                  <a:pt x="2244328" y="5472"/>
                  <a:pt x="2291827" y="25512"/>
                </a:cubicBezTo>
                <a:cubicBezTo>
                  <a:pt x="2388343" y="66220"/>
                  <a:pt x="2457551" y="151445"/>
                  <a:pt x="2476144" y="252563"/>
                </a:cubicBezTo>
                <a:lnTo>
                  <a:pt x="2477147" y="252968"/>
                </a:lnTo>
                <a:lnTo>
                  <a:pt x="2555084" y="284420"/>
                </a:lnTo>
                <a:cubicBezTo>
                  <a:pt x="2628827" y="325323"/>
                  <a:pt x="2685574" y="392065"/>
                  <a:pt x="2712689" y="472923"/>
                </a:cubicBezTo>
                <a:cubicBezTo>
                  <a:pt x="2738965" y="551178"/>
                  <a:pt x="2735220" y="636171"/>
                  <a:pt x="2702101" y="711870"/>
                </a:cubicBezTo>
                <a:cubicBezTo>
                  <a:pt x="2783510" y="815684"/>
                  <a:pt x="2811981" y="950260"/>
                  <a:pt x="2779443" y="1077215"/>
                </a:cubicBezTo>
                <a:cubicBezTo>
                  <a:pt x="2736189" y="1245993"/>
                  <a:pt x="2592996" y="1372391"/>
                  <a:pt x="2417137" y="1397020"/>
                </a:cubicBezTo>
                <a:cubicBezTo>
                  <a:pt x="2416298" y="1502367"/>
                  <a:pt x="2368976" y="1602276"/>
                  <a:pt x="2287437" y="1671052"/>
                </a:cubicBezTo>
                <a:cubicBezTo>
                  <a:pt x="2163548" y="1775562"/>
                  <a:pt x="1984590" y="1788992"/>
                  <a:pt x="1845852" y="1704231"/>
                </a:cubicBezTo>
                <a:cubicBezTo>
                  <a:pt x="1800984" y="1849821"/>
                  <a:pt x="1680839" y="1961116"/>
                  <a:pt x="1530287" y="1996572"/>
                </a:cubicBezTo>
                <a:cubicBezTo>
                  <a:pt x="1352878" y="2038348"/>
                  <a:pt x="1167722" y="1967157"/>
                  <a:pt x="1066299" y="1818128"/>
                </a:cubicBezTo>
                <a:cubicBezTo>
                  <a:pt x="826914" y="1959582"/>
                  <a:pt x="515997" y="1880072"/>
                  <a:pt x="377065" y="1641822"/>
                </a:cubicBezTo>
                <a:cubicBezTo>
                  <a:pt x="240587" y="1657482"/>
                  <a:pt x="112437" y="1574534"/>
                  <a:pt x="74024" y="1445627"/>
                </a:cubicBezTo>
                <a:cubicBezTo>
                  <a:pt x="46199" y="1352362"/>
                  <a:pt x="70796" y="1251709"/>
                  <a:pt x="138777" y="1180796"/>
                </a:cubicBezTo>
                <a:cubicBezTo>
                  <a:pt x="42325" y="1125172"/>
                  <a:pt x="-11388" y="1018431"/>
                  <a:pt x="2040" y="909088"/>
                </a:cubicBezTo>
                <a:cubicBezTo>
                  <a:pt x="17793" y="781064"/>
                  <a:pt x="121475" y="680782"/>
                  <a:pt x="251756" y="667584"/>
                </a:cubicBezTo>
                <a:cubicBezTo>
                  <a:pt x="252530" y="665447"/>
                  <a:pt x="253370" y="663356"/>
                  <a:pt x="254144" y="661218"/>
                </a:cubicBezTo>
                <a:cubicBezTo>
                  <a:pt x="236649" y="535146"/>
                  <a:pt x="277450" y="408005"/>
                  <a:pt x="365380" y="314415"/>
                </a:cubicBezTo>
                <a:cubicBezTo>
                  <a:pt x="504311" y="166594"/>
                  <a:pt x="729559" y="133647"/>
                  <a:pt x="906515" y="235184"/>
                </a:cubicBezTo>
                <a:lnTo>
                  <a:pt x="906619" y="235037"/>
                </a:lnTo>
                <a:lnTo>
                  <a:pt x="954238" y="167873"/>
                </a:lnTo>
                <a:cubicBezTo>
                  <a:pt x="1081182" y="28504"/>
                  <a:pt x="1308510" y="14278"/>
                  <a:pt x="1452105" y="152932"/>
                </a:cubicBezTo>
                <a:lnTo>
                  <a:pt x="1454539" y="149327"/>
                </a:lnTo>
                <a:lnTo>
                  <a:pt x="1489881" y="96967"/>
                </a:lnTo>
                <a:cubicBezTo>
                  <a:pt x="1533991" y="46281"/>
                  <a:pt x="1595895" y="12292"/>
                  <a:pt x="1664699" y="2742"/>
                </a:cubicBezTo>
                <a:cubicBezTo>
                  <a:pt x="1683631" y="111"/>
                  <a:pt x="1702559" y="-603"/>
                  <a:pt x="1721225" y="4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F38F7125-2CB8-476A-BC88-8A37432DA61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92188" y="1860753"/>
            <a:ext cx="2791888" cy="2008391"/>
          </a:xfrm>
          <a:custGeom>
            <a:avLst/>
            <a:gdLst>
              <a:gd name="connsiteX0" fmla="*/ 1721225 w 2792615"/>
              <a:gd name="connsiteY0" fmla="*/ 499 h 2008391"/>
              <a:gd name="connsiteX1" fmla="*/ 1875269 w 2792615"/>
              <a:gd name="connsiteY1" fmla="*/ 56661 h 2008391"/>
              <a:gd name="connsiteX2" fmla="*/ 1925268 w 2792615"/>
              <a:gd name="connsiteY2" fmla="*/ 105708 h 2008391"/>
              <a:gd name="connsiteX3" fmla="*/ 1928359 w 2792615"/>
              <a:gd name="connsiteY3" fmla="*/ 108739 h 2008391"/>
              <a:gd name="connsiteX4" fmla="*/ 2144685 w 2792615"/>
              <a:gd name="connsiteY4" fmla="*/ 1234 h 2008391"/>
              <a:gd name="connsiteX5" fmla="*/ 2291827 w 2792615"/>
              <a:gd name="connsiteY5" fmla="*/ 25512 h 2008391"/>
              <a:gd name="connsiteX6" fmla="*/ 2476144 w 2792615"/>
              <a:gd name="connsiteY6" fmla="*/ 252563 h 2008391"/>
              <a:gd name="connsiteX7" fmla="*/ 2477147 w 2792615"/>
              <a:gd name="connsiteY7" fmla="*/ 252968 h 2008391"/>
              <a:gd name="connsiteX8" fmla="*/ 2555084 w 2792615"/>
              <a:gd name="connsiteY8" fmla="*/ 284420 h 2008391"/>
              <a:gd name="connsiteX9" fmla="*/ 2712689 w 2792615"/>
              <a:gd name="connsiteY9" fmla="*/ 472923 h 2008391"/>
              <a:gd name="connsiteX10" fmla="*/ 2702101 w 2792615"/>
              <a:gd name="connsiteY10" fmla="*/ 711870 h 2008391"/>
              <a:gd name="connsiteX11" fmla="*/ 2779443 w 2792615"/>
              <a:gd name="connsiteY11" fmla="*/ 1077215 h 2008391"/>
              <a:gd name="connsiteX12" fmla="*/ 2417137 w 2792615"/>
              <a:gd name="connsiteY12" fmla="*/ 1397020 h 2008391"/>
              <a:gd name="connsiteX13" fmla="*/ 2287437 w 2792615"/>
              <a:gd name="connsiteY13" fmla="*/ 1671052 h 2008391"/>
              <a:gd name="connsiteX14" fmla="*/ 1845852 w 2792615"/>
              <a:gd name="connsiteY14" fmla="*/ 1704231 h 2008391"/>
              <a:gd name="connsiteX15" fmla="*/ 1530286 w 2792615"/>
              <a:gd name="connsiteY15" fmla="*/ 1996572 h 2008391"/>
              <a:gd name="connsiteX16" fmla="*/ 1066299 w 2792615"/>
              <a:gd name="connsiteY16" fmla="*/ 1818128 h 2008391"/>
              <a:gd name="connsiteX17" fmla="*/ 377065 w 2792615"/>
              <a:gd name="connsiteY17" fmla="*/ 1641822 h 2008391"/>
              <a:gd name="connsiteX18" fmla="*/ 74024 w 2792615"/>
              <a:gd name="connsiteY18" fmla="*/ 1445627 h 2008391"/>
              <a:gd name="connsiteX19" fmla="*/ 138777 w 2792615"/>
              <a:gd name="connsiteY19" fmla="*/ 1180796 h 2008391"/>
              <a:gd name="connsiteX20" fmla="*/ 2040 w 2792615"/>
              <a:gd name="connsiteY20" fmla="*/ 909088 h 2008391"/>
              <a:gd name="connsiteX21" fmla="*/ 251756 w 2792615"/>
              <a:gd name="connsiteY21" fmla="*/ 667584 h 2008391"/>
              <a:gd name="connsiteX22" fmla="*/ 254144 w 2792615"/>
              <a:gd name="connsiteY22" fmla="*/ 661218 h 2008391"/>
              <a:gd name="connsiteX23" fmla="*/ 365380 w 2792615"/>
              <a:gd name="connsiteY23" fmla="*/ 314415 h 2008391"/>
              <a:gd name="connsiteX24" fmla="*/ 906515 w 2792615"/>
              <a:gd name="connsiteY24" fmla="*/ 235184 h 2008391"/>
              <a:gd name="connsiteX25" fmla="*/ 906619 w 2792615"/>
              <a:gd name="connsiteY25" fmla="*/ 235037 h 2008391"/>
              <a:gd name="connsiteX26" fmla="*/ 954237 w 2792615"/>
              <a:gd name="connsiteY26" fmla="*/ 167873 h 2008391"/>
              <a:gd name="connsiteX27" fmla="*/ 1452105 w 2792615"/>
              <a:gd name="connsiteY27" fmla="*/ 152932 h 2008391"/>
              <a:gd name="connsiteX28" fmla="*/ 1454538 w 2792615"/>
              <a:gd name="connsiteY28" fmla="*/ 149327 h 2008391"/>
              <a:gd name="connsiteX29" fmla="*/ 1489880 w 2792615"/>
              <a:gd name="connsiteY29" fmla="*/ 96968 h 2008391"/>
              <a:gd name="connsiteX30" fmla="*/ 1664699 w 2792615"/>
              <a:gd name="connsiteY30" fmla="*/ 2742 h 2008391"/>
              <a:gd name="connsiteX31" fmla="*/ 1721225 w 2792615"/>
              <a:gd name="connsiteY31" fmla="*/ 499 h 200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792615" h="2008391">
                <a:moveTo>
                  <a:pt x="1721225" y="499"/>
                </a:moveTo>
                <a:cubicBezTo>
                  <a:pt x="1777225" y="3805"/>
                  <a:pt x="1830879" y="23449"/>
                  <a:pt x="1875269" y="56661"/>
                </a:cubicBezTo>
                <a:lnTo>
                  <a:pt x="1925268" y="105708"/>
                </a:lnTo>
                <a:lnTo>
                  <a:pt x="1928359" y="108739"/>
                </a:lnTo>
                <a:cubicBezTo>
                  <a:pt x="1984122" y="44437"/>
                  <a:pt x="2062682" y="7127"/>
                  <a:pt x="2144685" y="1234"/>
                </a:cubicBezTo>
                <a:cubicBezTo>
                  <a:pt x="2193887" y="-2302"/>
                  <a:pt x="2244328" y="5472"/>
                  <a:pt x="2291827" y="25512"/>
                </a:cubicBezTo>
                <a:cubicBezTo>
                  <a:pt x="2388343" y="66220"/>
                  <a:pt x="2457551" y="151445"/>
                  <a:pt x="2476144" y="252563"/>
                </a:cubicBezTo>
                <a:lnTo>
                  <a:pt x="2477147" y="252968"/>
                </a:lnTo>
                <a:lnTo>
                  <a:pt x="2555084" y="284420"/>
                </a:lnTo>
                <a:cubicBezTo>
                  <a:pt x="2628826" y="325323"/>
                  <a:pt x="2685574" y="392065"/>
                  <a:pt x="2712689" y="472923"/>
                </a:cubicBezTo>
                <a:cubicBezTo>
                  <a:pt x="2738964" y="551178"/>
                  <a:pt x="2735220" y="636171"/>
                  <a:pt x="2702101" y="711870"/>
                </a:cubicBezTo>
                <a:cubicBezTo>
                  <a:pt x="2783510" y="815683"/>
                  <a:pt x="2811981" y="950260"/>
                  <a:pt x="2779443" y="1077215"/>
                </a:cubicBezTo>
                <a:cubicBezTo>
                  <a:pt x="2736188" y="1245993"/>
                  <a:pt x="2592996" y="1372391"/>
                  <a:pt x="2417137" y="1397020"/>
                </a:cubicBezTo>
                <a:cubicBezTo>
                  <a:pt x="2416298" y="1502367"/>
                  <a:pt x="2368976" y="1602276"/>
                  <a:pt x="2287437" y="1671052"/>
                </a:cubicBezTo>
                <a:cubicBezTo>
                  <a:pt x="2163548" y="1775562"/>
                  <a:pt x="1984590" y="1788992"/>
                  <a:pt x="1845852" y="1704231"/>
                </a:cubicBezTo>
                <a:cubicBezTo>
                  <a:pt x="1800983" y="1849821"/>
                  <a:pt x="1680839" y="1961116"/>
                  <a:pt x="1530286" y="1996572"/>
                </a:cubicBezTo>
                <a:cubicBezTo>
                  <a:pt x="1352878" y="2038348"/>
                  <a:pt x="1167722" y="1967157"/>
                  <a:pt x="1066299" y="1818128"/>
                </a:cubicBezTo>
                <a:cubicBezTo>
                  <a:pt x="826914" y="1959582"/>
                  <a:pt x="515997" y="1880072"/>
                  <a:pt x="377065" y="1641822"/>
                </a:cubicBezTo>
                <a:cubicBezTo>
                  <a:pt x="240587" y="1657482"/>
                  <a:pt x="112437" y="1574534"/>
                  <a:pt x="74024" y="1445627"/>
                </a:cubicBezTo>
                <a:cubicBezTo>
                  <a:pt x="46199" y="1352362"/>
                  <a:pt x="70796" y="1251709"/>
                  <a:pt x="138777" y="1180796"/>
                </a:cubicBezTo>
                <a:cubicBezTo>
                  <a:pt x="42325" y="1125172"/>
                  <a:pt x="-11388" y="1018431"/>
                  <a:pt x="2040" y="909088"/>
                </a:cubicBezTo>
                <a:cubicBezTo>
                  <a:pt x="17793" y="781064"/>
                  <a:pt x="121475" y="680782"/>
                  <a:pt x="251756" y="667584"/>
                </a:cubicBezTo>
                <a:cubicBezTo>
                  <a:pt x="252530" y="665447"/>
                  <a:pt x="253370" y="663356"/>
                  <a:pt x="254144" y="661218"/>
                </a:cubicBezTo>
                <a:cubicBezTo>
                  <a:pt x="236649" y="535146"/>
                  <a:pt x="277450" y="408005"/>
                  <a:pt x="365380" y="314415"/>
                </a:cubicBezTo>
                <a:cubicBezTo>
                  <a:pt x="504311" y="166594"/>
                  <a:pt x="729559" y="133647"/>
                  <a:pt x="906515" y="235184"/>
                </a:cubicBezTo>
                <a:lnTo>
                  <a:pt x="906619" y="235037"/>
                </a:lnTo>
                <a:lnTo>
                  <a:pt x="954237" y="167873"/>
                </a:lnTo>
                <a:cubicBezTo>
                  <a:pt x="1081182" y="28504"/>
                  <a:pt x="1308509" y="14278"/>
                  <a:pt x="1452105" y="152932"/>
                </a:cubicBezTo>
                <a:lnTo>
                  <a:pt x="1454538" y="149327"/>
                </a:lnTo>
                <a:lnTo>
                  <a:pt x="1489880" y="96968"/>
                </a:lnTo>
                <a:cubicBezTo>
                  <a:pt x="1533990" y="46281"/>
                  <a:pt x="1595895" y="12292"/>
                  <a:pt x="1664699" y="2742"/>
                </a:cubicBezTo>
                <a:cubicBezTo>
                  <a:pt x="1683631" y="111"/>
                  <a:pt x="1702558" y="-603"/>
                  <a:pt x="1721225" y="4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73859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74686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93639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05261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26397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0554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110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6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6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13029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15615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59306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87421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39570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73032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5895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79526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19547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28875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6/14/23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073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6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6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49544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6/14/23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3390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6/14/23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34617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60174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77578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81317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0166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8789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065662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331958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8719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69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70" indent="0">
              <a:buNone/>
              <a:defRPr sz="1500"/>
            </a:lvl2pPr>
            <a:lvl3pPr marL="913944" indent="0">
              <a:buNone/>
              <a:defRPr sz="1200"/>
            </a:lvl3pPr>
            <a:lvl4pPr marL="1370917" indent="0">
              <a:buNone/>
              <a:defRPr sz="1100"/>
            </a:lvl4pPr>
            <a:lvl5pPr marL="1827888" indent="0">
              <a:buNone/>
              <a:defRPr sz="1100"/>
            </a:lvl5pPr>
            <a:lvl6pPr marL="2284864" indent="0">
              <a:buNone/>
              <a:defRPr sz="1100"/>
            </a:lvl6pPr>
            <a:lvl7pPr marL="2741831" indent="0">
              <a:buNone/>
              <a:defRPr sz="1100"/>
            </a:lvl7pPr>
            <a:lvl8pPr marL="3198800" indent="0">
              <a:buNone/>
              <a:defRPr sz="1100"/>
            </a:lvl8pPr>
            <a:lvl9pPr marL="3655770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6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6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7768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469"/>
            <a:ext cx="6170593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6970" indent="0">
              <a:buNone/>
              <a:defRPr sz="2799"/>
            </a:lvl2pPr>
            <a:lvl3pPr marL="913944" indent="0">
              <a:buNone/>
              <a:defRPr sz="2399"/>
            </a:lvl3pPr>
            <a:lvl4pPr marL="1370917" indent="0">
              <a:buNone/>
              <a:defRPr sz="1999"/>
            </a:lvl4pPr>
            <a:lvl5pPr marL="1827888" indent="0">
              <a:buNone/>
              <a:defRPr sz="1999"/>
            </a:lvl5pPr>
            <a:lvl6pPr marL="2284864" indent="0">
              <a:buNone/>
              <a:defRPr sz="1999"/>
            </a:lvl6pPr>
            <a:lvl7pPr marL="2741831" indent="0">
              <a:buNone/>
              <a:defRPr sz="1999"/>
            </a:lvl7pPr>
            <a:lvl8pPr marL="3198800" indent="0">
              <a:buNone/>
              <a:defRPr sz="1999"/>
            </a:lvl8pPr>
            <a:lvl9pPr marL="3655770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70" indent="0">
              <a:buNone/>
              <a:defRPr sz="1500"/>
            </a:lvl2pPr>
            <a:lvl3pPr marL="913944" indent="0">
              <a:buNone/>
              <a:defRPr sz="1200"/>
            </a:lvl3pPr>
            <a:lvl4pPr marL="1370917" indent="0">
              <a:buNone/>
              <a:defRPr sz="1100"/>
            </a:lvl4pPr>
            <a:lvl5pPr marL="1827888" indent="0">
              <a:buNone/>
              <a:defRPr sz="1100"/>
            </a:lvl5pPr>
            <a:lvl6pPr marL="2284864" indent="0">
              <a:buNone/>
              <a:defRPr sz="1100"/>
            </a:lvl6pPr>
            <a:lvl7pPr marL="2741831" indent="0">
              <a:buNone/>
              <a:defRPr sz="1100"/>
            </a:lvl7pPr>
            <a:lvl8pPr marL="3198800" indent="0">
              <a:buNone/>
              <a:defRPr sz="1100"/>
            </a:lvl8pPr>
            <a:lvl9pPr marL="3655770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6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6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7444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6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6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920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30" y="365150"/>
            <a:ext cx="262821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5" y="365150"/>
            <a:ext cx="7732286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6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6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0363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t="15982" r="13050" b="15911"/>
          <a:stretch/>
        </p:blipFill>
        <p:spPr>
          <a:xfrm>
            <a:off x="1" y="1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312351"/>
      </p:ext>
    </p:extLst>
  </p:cSld>
  <p:clrMapOvr>
    <a:masterClrMapping/>
  </p:clrMapOvr>
  <p:transition spd="slow" advTm="1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02" y="2130591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6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8699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765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9130849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7064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22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4810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16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16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7626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80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5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2" indent="0">
              <a:buNone/>
              <a:defRPr sz="1600" b="1"/>
            </a:lvl6pPr>
            <a:lvl7pPr marL="2742829" indent="0">
              <a:buNone/>
              <a:defRPr sz="1600" b="1"/>
            </a:lvl7pPr>
            <a:lvl8pPr marL="3199967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80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61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5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2" indent="0">
              <a:buNone/>
              <a:defRPr sz="1600" b="1"/>
            </a:lvl6pPr>
            <a:lvl7pPr marL="2742829" indent="0">
              <a:buNone/>
              <a:defRPr sz="1600" b="1"/>
            </a:lvl7pPr>
            <a:lvl8pPr marL="3199967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61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0771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7218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2033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99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5" y="273216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99" y="1435113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76" indent="0">
              <a:buNone/>
              <a:defRPr sz="1000"/>
            </a:lvl3pPr>
            <a:lvl4pPr marL="1371415" indent="0">
              <a:buNone/>
              <a:defRPr sz="900"/>
            </a:lvl4pPr>
            <a:lvl5pPr marL="1828552" indent="0">
              <a:buNone/>
              <a:defRPr sz="900"/>
            </a:lvl5pPr>
            <a:lvl6pPr marL="2285692" indent="0">
              <a:buNone/>
              <a:defRPr sz="900"/>
            </a:lvl6pPr>
            <a:lvl7pPr marL="2742829" indent="0">
              <a:buNone/>
              <a:defRPr sz="900"/>
            </a:lvl7pPr>
            <a:lvl8pPr marL="3199967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9790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3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3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9" indent="0">
              <a:buNone/>
              <a:defRPr sz="2800"/>
            </a:lvl2pPr>
            <a:lvl3pPr marL="914276" indent="0">
              <a:buNone/>
              <a:defRPr sz="2400"/>
            </a:lvl3pPr>
            <a:lvl4pPr marL="1371415" indent="0">
              <a:buNone/>
              <a:defRPr sz="2000"/>
            </a:lvl4pPr>
            <a:lvl5pPr marL="1828552" indent="0">
              <a:buNone/>
              <a:defRPr sz="2000"/>
            </a:lvl5pPr>
            <a:lvl6pPr marL="2285692" indent="0">
              <a:buNone/>
              <a:defRPr sz="2000"/>
            </a:lvl6pPr>
            <a:lvl7pPr marL="2742829" indent="0">
              <a:buNone/>
              <a:defRPr sz="2000"/>
            </a:lvl7pPr>
            <a:lvl8pPr marL="3199967" indent="0">
              <a:buNone/>
              <a:defRPr sz="2000"/>
            </a:lvl8pPr>
            <a:lvl9pPr marL="3657104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3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76" indent="0">
              <a:buNone/>
              <a:defRPr sz="1000"/>
            </a:lvl3pPr>
            <a:lvl4pPr marL="1371415" indent="0">
              <a:buNone/>
              <a:defRPr sz="900"/>
            </a:lvl4pPr>
            <a:lvl5pPr marL="1828552" indent="0">
              <a:buNone/>
              <a:defRPr sz="900"/>
            </a:lvl5pPr>
            <a:lvl6pPr marL="2285692" indent="0">
              <a:buNone/>
              <a:defRPr sz="900"/>
            </a:lvl6pPr>
            <a:lvl7pPr marL="2742829" indent="0">
              <a:buNone/>
              <a:defRPr sz="900"/>
            </a:lvl7pPr>
            <a:lvl8pPr marL="3199967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6262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6651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802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802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1499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17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9060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93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75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86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465" y="1778438"/>
            <a:ext cx="4872305" cy="823912"/>
          </a:xfrm>
        </p:spPr>
        <p:txBody>
          <a:bodyPr anchor="ctr" anchorCtr="0"/>
          <a:lstStyle>
            <a:lvl1pPr marL="0" indent="0">
              <a:buNone/>
              <a:defRPr sz="2799"/>
            </a:lvl1pPr>
            <a:lvl2pPr marL="457063" indent="0">
              <a:buNone/>
              <a:defRPr sz="2399"/>
            </a:lvl2pPr>
            <a:lvl3pPr marL="914126" indent="0">
              <a:buNone/>
              <a:defRPr sz="1999"/>
            </a:lvl3pPr>
            <a:lvl4pPr marL="1371189" indent="0">
              <a:buNone/>
              <a:defRPr sz="1799"/>
            </a:lvl4pPr>
            <a:lvl5pPr marL="1828251" indent="0">
              <a:buNone/>
              <a:defRPr sz="1799"/>
            </a:lvl5pPr>
            <a:lvl6pPr marL="2285314" indent="0">
              <a:buNone/>
              <a:defRPr sz="1799"/>
            </a:lvl6pPr>
            <a:lvl7pPr marL="2742377" indent="0">
              <a:buNone/>
              <a:defRPr sz="1799"/>
            </a:lvl7pPr>
            <a:lvl8pPr marL="3199440" indent="0">
              <a:buNone/>
              <a:defRPr sz="1799"/>
            </a:lvl8pPr>
            <a:lvl9pPr marL="3656503" indent="0">
              <a:buNone/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465" y="2665379"/>
            <a:ext cx="4872305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5308" y="1778438"/>
            <a:ext cx="4896301" cy="823912"/>
          </a:xfrm>
        </p:spPr>
        <p:txBody>
          <a:bodyPr anchor="ctr" anchorCtr="0"/>
          <a:lstStyle>
            <a:lvl1pPr marL="0" indent="0">
              <a:buNone/>
              <a:defRPr sz="2799"/>
            </a:lvl1pPr>
            <a:lvl2pPr marL="457063" indent="0">
              <a:buNone/>
              <a:defRPr sz="2399"/>
            </a:lvl2pPr>
            <a:lvl3pPr marL="914126" indent="0">
              <a:buNone/>
              <a:defRPr sz="1999"/>
            </a:lvl3pPr>
            <a:lvl4pPr marL="1371189" indent="0">
              <a:buNone/>
              <a:defRPr sz="1799"/>
            </a:lvl4pPr>
            <a:lvl5pPr marL="1828251" indent="0">
              <a:buNone/>
              <a:defRPr sz="1799"/>
            </a:lvl5pPr>
            <a:lvl6pPr marL="2285314" indent="0">
              <a:buNone/>
              <a:defRPr sz="1799"/>
            </a:lvl6pPr>
            <a:lvl7pPr marL="2742377" indent="0">
              <a:buNone/>
              <a:defRPr sz="1799"/>
            </a:lvl7pPr>
            <a:lvl8pPr marL="3199440" indent="0">
              <a:buNone/>
              <a:defRPr sz="1799"/>
            </a:lvl8pPr>
            <a:lvl9pPr marL="3656503" indent="0">
              <a:buNone/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5308" y="2665379"/>
            <a:ext cx="489630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52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19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29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4164264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838" y="457201"/>
            <a:ext cx="6170593" cy="540385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4164264" cy="3811588"/>
          </a:xfrm>
        </p:spPr>
        <p:txBody>
          <a:bodyPr/>
          <a:lstStyle>
            <a:lvl1pPr marL="0" indent="0">
              <a:buNone/>
              <a:defRPr sz="1999"/>
            </a:lvl1pPr>
            <a:lvl2pPr marL="457063" indent="0">
              <a:buNone/>
              <a:defRPr sz="1799"/>
            </a:lvl2pPr>
            <a:lvl3pPr marL="914126" indent="0">
              <a:buNone/>
              <a:defRPr sz="1600"/>
            </a:lvl3pPr>
            <a:lvl4pPr marL="1371189" indent="0">
              <a:buNone/>
              <a:defRPr sz="1400"/>
            </a:lvl4pPr>
            <a:lvl5pPr marL="1828251" indent="0">
              <a:buNone/>
              <a:defRPr sz="1400"/>
            </a:lvl5pPr>
            <a:lvl6pPr marL="2285314" indent="0">
              <a:buNone/>
              <a:defRPr sz="1400"/>
            </a:lvl6pPr>
            <a:lvl7pPr marL="2742377" indent="0">
              <a:buNone/>
              <a:defRPr sz="1400"/>
            </a:lvl7pPr>
            <a:lvl8pPr marL="3199440" indent="0">
              <a:buNone/>
              <a:defRPr sz="1400"/>
            </a:lvl8pPr>
            <a:lvl9pPr marL="3656503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14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93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7982" y="365125"/>
            <a:ext cx="10512862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40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622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622" y="3602067"/>
            <a:ext cx="9141619" cy="1655763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44" indent="0" algn="ctr">
              <a:buNone/>
              <a:defRPr sz="1999"/>
            </a:lvl2pPr>
            <a:lvl3pPr marL="914087" indent="0" algn="ctr">
              <a:buNone/>
              <a:defRPr sz="1899"/>
            </a:lvl3pPr>
            <a:lvl4pPr marL="1371132" indent="0" algn="ctr">
              <a:buNone/>
              <a:defRPr sz="1600"/>
            </a:lvl4pPr>
            <a:lvl5pPr marL="1828175" indent="0" algn="ctr">
              <a:buNone/>
              <a:defRPr sz="1600"/>
            </a:lvl5pPr>
            <a:lvl6pPr marL="2285219" indent="0" algn="ctr">
              <a:buNone/>
              <a:defRPr sz="1600"/>
            </a:lvl6pPr>
            <a:lvl7pPr marL="2742262" indent="0" algn="ctr">
              <a:buNone/>
              <a:defRPr sz="1600"/>
            </a:lvl7pPr>
            <a:lvl8pPr marL="3199307" indent="0" algn="ctr">
              <a:buNone/>
              <a:defRPr sz="1600"/>
            </a:lvl8pPr>
            <a:lvl9pPr marL="3656351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11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31879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33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632" y="1709770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632" y="4589501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44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087" indent="0">
              <a:buNone/>
              <a:defRPr sz="1899">
                <a:solidFill>
                  <a:schemeClr val="tx1">
                    <a:tint val="75000"/>
                  </a:schemeClr>
                </a:solidFill>
              </a:defRPr>
            </a:lvl3pPr>
            <a:lvl4pPr marL="1371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67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01" y="1825625"/>
            <a:ext cx="5180251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67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574" y="1681163"/>
            <a:ext cx="5156443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44" indent="0">
              <a:buNone/>
              <a:defRPr sz="1999" b="1"/>
            </a:lvl2pPr>
            <a:lvl3pPr marL="914087" indent="0">
              <a:buNone/>
              <a:defRPr sz="1899" b="1"/>
            </a:lvl3pPr>
            <a:lvl4pPr marL="1371132" indent="0">
              <a:buNone/>
              <a:defRPr sz="1600" b="1"/>
            </a:lvl4pPr>
            <a:lvl5pPr marL="1828175" indent="0">
              <a:buNone/>
              <a:defRPr sz="1600" b="1"/>
            </a:lvl5pPr>
            <a:lvl6pPr marL="2285219" indent="0">
              <a:buNone/>
              <a:defRPr sz="1600" b="1"/>
            </a:lvl6pPr>
            <a:lvl7pPr marL="2742262" indent="0">
              <a:buNone/>
              <a:defRPr sz="1600" b="1"/>
            </a:lvl7pPr>
            <a:lvl8pPr marL="3199307" indent="0">
              <a:buNone/>
              <a:defRPr sz="1600" b="1"/>
            </a:lvl8pPr>
            <a:lvl9pPr marL="365635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574" y="2505075"/>
            <a:ext cx="5156443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44" indent="0">
              <a:buNone/>
              <a:defRPr sz="1999" b="1"/>
            </a:lvl2pPr>
            <a:lvl3pPr marL="914087" indent="0">
              <a:buNone/>
              <a:defRPr sz="1899" b="1"/>
            </a:lvl3pPr>
            <a:lvl4pPr marL="1371132" indent="0">
              <a:buNone/>
              <a:defRPr sz="1600" b="1"/>
            </a:lvl4pPr>
            <a:lvl5pPr marL="1828175" indent="0">
              <a:buNone/>
              <a:defRPr sz="1600" b="1"/>
            </a:lvl5pPr>
            <a:lvl6pPr marL="2285219" indent="0">
              <a:buNone/>
              <a:defRPr sz="1600" b="1"/>
            </a:lvl6pPr>
            <a:lvl7pPr marL="2742262" indent="0">
              <a:buNone/>
              <a:defRPr sz="1600" b="1"/>
            </a:lvl7pPr>
            <a:lvl8pPr marL="3199307" indent="0">
              <a:buNone/>
              <a:defRPr sz="1600" b="1"/>
            </a:lvl8pPr>
            <a:lvl9pPr marL="365635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43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23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89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88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838" y="987458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88" y="2057401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4" indent="0">
              <a:buNone/>
              <a:defRPr sz="1500"/>
            </a:lvl2pPr>
            <a:lvl3pPr marL="914087" indent="0">
              <a:buNone/>
              <a:defRPr sz="1200"/>
            </a:lvl3pPr>
            <a:lvl4pPr marL="1371132" indent="0">
              <a:buNone/>
              <a:defRPr sz="1100"/>
            </a:lvl4pPr>
            <a:lvl5pPr marL="1828175" indent="0">
              <a:buNone/>
              <a:defRPr sz="1100"/>
            </a:lvl5pPr>
            <a:lvl6pPr marL="2285219" indent="0">
              <a:buNone/>
              <a:defRPr sz="1100"/>
            </a:lvl6pPr>
            <a:lvl7pPr marL="2742262" indent="0">
              <a:buNone/>
              <a:defRPr sz="1100"/>
            </a:lvl7pPr>
            <a:lvl8pPr marL="3199307" indent="0">
              <a:buNone/>
              <a:defRPr sz="1100"/>
            </a:lvl8pPr>
            <a:lvl9pPr marL="3656351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30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88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838" y="987458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44" indent="0">
              <a:buNone/>
              <a:defRPr sz="2799"/>
            </a:lvl2pPr>
            <a:lvl3pPr marL="914087" indent="0">
              <a:buNone/>
              <a:defRPr sz="2399"/>
            </a:lvl3pPr>
            <a:lvl4pPr marL="1371132" indent="0">
              <a:buNone/>
              <a:defRPr sz="1999"/>
            </a:lvl4pPr>
            <a:lvl5pPr marL="1828175" indent="0">
              <a:buNone/>
              <a:defRPr sz="1999"/>
            </a:lvl5pPr>
            <a:lvl6pPr marL="2285219" indent="0">
              <a:buNone/>
              <a:defRPr sz="1999"/>
            </a:lvl6pPr>
            <a:lvl7pPr marL="2742262" indent="0">
              <a:buNone/>
              <a:defRPr sz="1999"/>
            </a:lvl7pPr>
            <a:lvl8pPr marL="3199307" indent="0">
              <a:buNone/>
              <a:defRPr sz="1999"/>
            </a:lvl8pPr>
            <a:lvl9pPr marL="3656351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88" y="2057401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4" indent="0">
              <a:buNone/>
              <a:defRPr sz="1500"/>
            </a:lvl2pPr>
            <a:lvl3pPr marL="914087" indent="0">
              <a:buNone/>
              <a:defRPr sz="1200"/>
            </a:lvl3pPr>
            <a:lvl4pPr marL="1371132" indent="0">
              <a:buNone/>
              <a:defRPr sz="1100"/>
            </a:lvl4pPr>
            <a:lvl5pPr marL="1828175" indent="0">
              <a:buNone/>
              <a:defRPr sz="1100"/>
            </a:lvl5pPr>
            <a:lvl6pPr marL="2285219" indent="0">
              <a:buNone/>
              <a:defRPr sz="1100"/>
            </a:lvl6pPr>
            <a:lvl7pPr marL="2742262" indent="0">
              <a:buNone/>
              <a:defRPr sz="1100"/>
            </a:lvl7pPr>
            <a:lvl8pPr marL="3199307" indent="0">
              <a:buNone/>
              <a:defRPr sz="1100"/>
            </a:lvl8pPr>
            <a:lvl9pPr marL="3656351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41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68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2629" y="365156"/>
            <a:ext cx="262821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7982" y="365156"/>
            <a:ext cx="7732286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30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35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79836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30813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2016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4507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847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7147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5661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1095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7962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6683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52"/>
            <a:ext cx="9141619" cy="1655763"/>
          </a:xfrm>
        </p:spPr>
        <p:txBody>
          <a:bodyPr/>
          <a:lstStyle>
            <a:lvl1pPr marL="0" indent="0" algn="ctr">
              <a:buNone/>
              <a:defRPr sz="2399"/>
            </a:lvl1pPr>
            <a:lvl2pPr marL="456970" indent="0" algn="ctr">
              <a:buNone/>
              <a:defRPr sz="1999"/>
            </a:lvl2pPr>
            <a:lvl3pPr marL="913944" indent="0" algn="ctr">
              <a:buNone/>
              <a:defRPr sz="1899"/>
            </a:lvl3pPr>
            <a:lvl4pPr marL="1370917" indent="0" algn="ctr">
              <a:buNone/>
              <a:defRPr sz="1600"/>
            </a:lvl4pPr>
            <a:lvl5pPr marL="1827888" indent="0" algn="ctr">
              <a:buNone/>
              <a:defRPr sz="1600"/>
            </a:lvl5pPr>
            <a:lvl6pPr marL="2284864" indent="0" algn="ctr">
              <a:buNone/>
              <a:defRPr sz="1600"/>
            </a:lvl6pPr>
            <a:lvl7pPr marL="2741831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7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6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6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1923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3049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3603" y="1854200"/>
            <a:ext cx="9141619" cy="1655763"/>
          </a:xfrm>
        </p:spPr>
        <p:txBody>
          <a:bodyPr anchor="b">
            <a:normAutofit/>
          </a:bodyPr>
          <a:lstStyle>
            <a:lvl1pPr algn="ctr">
              <a:defRPr sz="7198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>
            <a:normAutofit/>
          </a:bodyPr>
          <a:lstStyle>
            <a:lvl1pPr marL="0" indent="0" algn="ctr">
              <a:buNone/>
              <a:defRPr sz="17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903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799"/>
            </a:lvl4pPr>
            <a:lvl5pPr>
              <a:defRPr sz="1799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2023/6/14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76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7982" y="2187444"/>
            <a:ext cx="10512862" cy="2483115"/>
          </a:xfrm>
        </p:spPr>
        <p:txBody>
          <a:bodyPr>
            <a:normAutofit/>
          </a:bodyPr>
          <a:lstStyle>
            <a:lvl1pPr algn="ctr">
              <a:defRPr sz="5998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88152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807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570" y="1744961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570" y="2615609"/>
            <a:ext cx="5156444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0593" y="1744961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0593" y="2615609"/>
            <a:ext cx="518183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08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7657" y="2159000"/>
            <a:ext cx="5713512" cy="1382450"/>
          </a:xfrm>
        </p:spPr>
        <p:txBody>
          <a:bodyPr anchor="b" anchorCtr="0">
            <a:normAutofit/>
          </a:bodyPr>
          <a:lstStyle>
            <a:lvl1pPr algn="ctr">
              <a:defRPr sz="7998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7657" y="3733202"/>
            <a:ext cx="5713512" cy="1185937"/>
          </a:xfrm>
        </p:spPr>
        <p:txBody>
          <a:bodyPr>
            <a:normAutofit/>
          </a:bodyPr>
          <a:lstStyle>
            <a:lvl1pPr marL="0" indent="0" algn="ctr">
              <a:buNone/>
              <a:defRPr sz="3199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1966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97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7982" y="713674"/>
            <a:ext cx="4680435" cy="1428161"/>
          </a:xfrm>
        </p:spPr>
        <p:txBody>
          <a:bodyPr anchor="t" anchorCtr="0">
            <a:normAutofit/>
          </a:bodyPr>
          <a:lstStyle>
            <a:lvl1pPr>
              <a:defRPr sz="3599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1047" y="713673"/>
            <a:ext cx="5710395" cy="54036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982" y="2313873"/>
            <a:ext cx="4680435" cy="3811588"/>
          </a:xfrm>
        </p:spPr>
        <p:txBody>
          <a:bodyPr>
            <a:normAutofit/>
          </a:bodyPr>
          <a:lstStyle>
            <a:lvl1pPr marL="0" indent="0">
              <a:buNone/>
              <a:defRPr sz="1799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2023/6/14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963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2179" y="365125"/>
            <a:ext cx="908664" cy="5811838"/>
          </a:xfrm>
        </p:spPr>
        <p:txBody>
          <a:bodyPr vert="eaVert">
            <a:normAutofit/>
          </a:bodyPr>
          <a:lstStyle>
            <a:lvl1pPr>
              <a:defRPr sz="4399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7981" y="365125"/>
            <a:ext cx="944398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712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6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6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0849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7982" y="551544"/>
            <a:ext cx="10512862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3705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555A79-EC08-4961-95AB-AE0A11AEA0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75F0467-F713-44EE-98F1-F8138067FC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5C59CB-6733-425F-B6B1-3A40FE1E0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F53DBC-8D18-48E1-A1BA-086C68203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0A586C-3AE7-439B-A3BA-8D0FD79C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52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9AAA0D-5D0E-4CA5-A30C-DA0E8ADC4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0DCADA-BED8-4640-9A7B-D42AC98F4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2CE65A-9DCC-47E0-8068-5AA46A67D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6B078C-8DF4-4519-A361-E170F871D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17119C-B2D5-4FBC-BA55-ABF17721E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29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28C4D9-B711-4165-96CD-857BDB6A9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00DBA3-76A8-452A-AF62-2AA282531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1E2A5AB-0BF2-4A5C-A2DC-845814EDC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7EA403-9E3E-4606-946E-56479F22E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EEA28A-47AE-4D95-ADA6-257F20C53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496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50C45B-48ED-41F0-89BD-DDF271FA5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9D9A716-C025-4FB7-9452-5DDFE4CE8C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C4F9CAB-04CE-49CE-AC52-3B2C9068B9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305B6B-A8EF-4683-85CE-1CA98A772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B2CBCE-88AB-4955-897A-A3ACA280B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4E34A5-C246-42CA-9FDF-6EAF4624D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94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245CBC-3359-4DA4-9E63-9BB4A2AE4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243B9D-8398-415F-B221-D309A4E81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7E598ED-DC27-4880-8409-A0A10D203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E8BBCBE-6CE5-42E7-B3A6-E982BD62A0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862D6CD-129F-4976-9946-AA4620BD52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BAE369C-7FEC-4C3C-B4F5-90852614D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4E33A6F-CB95-436C-90F1-3D980CD46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CEB34D8-B026-4D78-AE0E-C5AF75548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246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4528A-737D-4F35-8962-A4BC2B25E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839E42D-F9EC-4957-B154-35FCED59E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C43C2E2-DC2E-4DC4-BDAF-F5A1FACA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FBB7D54-7B1C-4046-82AD-A863BFFD3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388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82C3F13-E404-467C-8FA5-3F717D5E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79A37AE-10DF-4643-B760-F2FCFB01C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392DB94-09ED-4204-BC26-58DA021AF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80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52005F-E733-419A-8201-982CDF079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5545188-1CAE-46DC-A1CB-DC661A5EE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93F6A-5BBB-4CC0-91E4-230622D0DF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17CA27-D7C6-4571-87C9-56F54F6EC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166DE1-404C-4A7F-BC91-BF53A01B6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4E7B1F-4ABA-44F2-ACE4-5EF70A782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86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7BE829-0229-4E79-82FC-692BB7130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583A26B-ED40-4A1D-8A03-6C0751B04A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661DD21-A4DE-4939-9B21-A738683B8B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C577126-319A-4D8D-8BF3-DA23BC98E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B288E4B-2AC1-4BD1-8ECD-785E65C0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501CFE-2281-4482-A3EB-AB42033B8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41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81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96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697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3944" indent="0">
              <a:buNone/>
              <a:defRPr sz="1899">
                <a:solidFill>
                  <a:schemeClr val="tx1">
                    <a:tint val="75000"/>
                  </a:schemeClr>
                </a:solidFill>
              </a:defRPr>
            </a:lvl3pPr>
            <a:lvl4pPr marL="13709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6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6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9054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F01874-6051-4DCB-90EC-F4AA7005E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94A119-59BA-46DE-BD93-A13A279EC5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7F3F29-2CB0-41F7-9814-9BAE77A56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8639C-5943-42F5-A190-7A7846DA6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11794B-A747-4D7E-BCDA-082013071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590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0ABAFD4-74DA-4E39-B5E9-C5EE185073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BBE2D7C-A707-47C6-8A49-E0C475251D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F59E6F-1526-42A0-BCDA-A5825224E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CA9828-B1BB-49F9-89D2-9986E28E0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0D6785-6A94-42F3-AE1C-1DA3BDBEF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09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81" y="6356756"/>
            <a:ext cx="2742073" cy="364275"/>
          </a:xfrm>
          <a:prstGeom prst="rect">
            <a:avLst/>
          </a:prstGeom>
        </p:spPr>
        <p:txBody>
          <a:bodyPr/>
          <a:lstStyle/>
          <a:p>
            <a:fld id="{3BED4874-415F-4462-8CBD-90FA9588F106}" type="datetimeFigureOut">
              <a:rPr lang="zh-CN" altLang="en-US" smtClean="0"/>
              <a:pPr/>
              <a:t>2023/6/14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7860" y="6356756"/>
            <a:ext cx="4113107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08486" y="6356756"/>
            <a:ext cx="2742073" cy="364275"/>
          </a:xfrm>
          <a:prstGeom prst="rect">
            <a:avLst/>
          </a:prstGeom>
        </p:spPr>
        <p:txBody>
          <a:bodyPr/>
          <a:lstStyle/>
          <a:p>
            <a:fld id="{8C92ADDF-ABC6-4EEC-846D-A1AE2D41067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92888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bg>
      <p:bgPr>
        <a:gradFill flip="none" rotWithShape="1">
          <a:gsLst>
            <a:gs pos="0">
              <a:srgbClr val="F4F4F4"/>
            </a:gs>
            <a:gs pos="35000">
              <a:srgbClr val="D4D4D4"/>
            </a:gs>
            <a:gs pos="100000">
              <a:srgbClr val="BABBB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777963" y="-13082"/>
            <a:ext cx="2413160" cy="240856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" y="-121455"/>
            <a:ext cx="1316126" cy="192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408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8553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2575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68972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36" y="1122363"/>
            <a:ext cx="9141620" cy="2387600"/>
          </a:xfrm>
        </p:spPr>
        <p:txBody>
          <a:bodyPr anchor="b"/>
          <a:lstStyle>
            <a:lvl1pPr algn="ctr">
              <a:defRPr sz="7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36" y="3602037"/>
            <a:ext cx="9141620" cy="1655763"/>
          </a:xfrm>
        </p:spPr>
        <p:txBody>
          <a:bodyPr/>
          <a:lstStyle>
            <a:lvl1pPr marL="0" indent="0" algn="ctr">
              <a:buNone/>
              <a:defRPr sz="3199"/>
            </a:lvl1pPr>
            <a:lvl2pPr marL="609038" indent="0" algn="ctr">
              <a:buNone/>
              <a:defRPr sz="2666"/>
            </a:lvl2pPr>
            <a:lvl3pPr marL="1218119" indent="0" algn="ctr">
              <a:buNone/>
              <a:defRPr sz="2399"/>
            </a:lvl3pPr>
            <a:lvl4pPr marL="1827171" indent="0" algn="ctr">
              <a:buNone/>
              <a:defRPr sz="2133"/>
            </a:lvl4pPr>
            <a:lvl5pPr marL="2436237" indent="0" algn="ctr">
              <a:buNone/>
              <a:defRPr sz="2133"/>
            </a:lvl5pPr>
            <a:lvl6pPr marL="3045276" indent="0" algn="ctr">
              <a:buNone/>
              <a:defRPr sz="2133"/>
            </a:lvl6pPr>
            <a:lvl7pPr marL="3654313" indent="0" algn="ctr">
              <a:buNone/>
              <a:defRPr sz="2133"/>
            </a:lvl7pPr>
            <a:lvl8pPr marL="4263381" indent="0" algn="ctr">
              <a:buNone/>
              <a:defRPr sz="2133"/>
            </a:lvl8pPr>
            <a:lvl9pPr marL="4872432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16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16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16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22311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16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16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16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257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72"/>
            <a:ext cx="10512862" cy="2852737"/>
          </a:xfrm>
        </p:spPr>
        <p:txBody>
          <a:bodyPr anchor="b"/>
          <a:lstStyle>
            <a:lvl1pPr>
              <a:defRPr sz="7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65"/>
            <a:ext cx="10512862" cy="1500187"/>
          </a:xfrm>
        </p:spPr>
        <p:txBody>
          <a:bodyPr/>
          <a:lstStyle>
            <a:lvl1pPr marL="0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1pPr>
            <a:lvl2pPr marL="609038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2pPr>
            <a:lvl3pPr marL="1218119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3pPr>
            <a:lvl4pPr marL="1827171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623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527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431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3381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243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16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16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16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545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6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6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562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4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16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16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16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45761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3" cy="823912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038" indent="0">
              <a:buNone/>
              <a:defRPr sz="2666" b="1"/>
            </a:lvl2pPr>
            <a:lvl3pPr marL="1218119" indent="0">
              <a:buNone/>
              <a:defRPr sz="2399" b="1"/>
            </a:lvl3pPr>
            <a:lvl4pPr marL="1827171" indent="0">
              <a:buNone/>
              <a:defRPr sz="2133" b="1"/>
            </a:lvl4pPr>
            <a:lvl5pPr marL="2436237" indent="0">
              <a:buNone/>
              <a:defRPr sz="2133" b="1"/>
            </a:lvl5pPr>
            <a:lvl6pPr marL="3045276" indent="0">
              <a:buNone/>
              <a:defRPr sz="2133" b="1"/>
            </a:lvl6pPr>
            <a:lvl7pPr marL="3654313" indent="0">
              <a:buNone/>
              <a:defRPr sz="2133" b="1"/>
            </a:lvl7pPr>
            <a:lvl8pPr marL="4263381" indent="0">
              <a:buNone/>
              <a:defRPr sz="2133" b="1"/>
            </a:lvl8pPr>
            <a:lvl9pPr marL="4872432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1" y="2505079"/>
            <a:ext cx="515644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6" y="1681163"/>
            <a:ext cx="5181838" cy="823912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038" indent="0">
              <a:buNone/>
              <a:defRPr sz="2666" b="1"/>
            </a:lvl2pPr>
            <a:lvl3pPr marL="1218119" indent="0">
              <a:buNone/>
              <a:defRPr sz="2399" b="1"/>
            </a:lvl3pPr>
            <a:lvl4pPr marL="1827171" indent="0">
              <a:buNone/>
              <a:defRPr sz="2133" b="1"/>
            </a:lvl4pPr>
            <a:lvl5pPr marL="2436237" indent="0">
              <a:buNone/>
              <a:defRPr sz="2133" b="1"/>
            </a:lvl5pPr>
            <a:lvl6pPr marL="3045276" indent="0">
              <a:buNone/>
              <a:defRPr sz="2133" b="1"/>
            </a:lvl6pPr>
            <a:lvl7pPr marL="3654313" indent="0">
              <a:buNone/>
              <a:defRPr sz="2133" b="1"/>
            </a:lvl7pPr>
            <a:lvl8pPr marL="4263381" indent="0">
              <a:buNone/>
              <a:defRPr sz="2133" b="1"/>
            </a:lvl8pPr>
            <a:lvl9pPr marL="4872432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6" y="2505079"/>
            <a:ext cx="518183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16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16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16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91497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16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16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16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19078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16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16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16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43402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3" y="457200"/>
            <a:ext cx="3931213" cy="1600200"/>
          </a:xfrm>
        </p:spPr>
        <p:txBody>
          <a:bodyPr anchor="b"/>
          <a:lstStyle>
            <a:lvl1pPr>
              <a:defRPr sz="426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60"/>
            <a:ext cx="6170593" cy="4873625"/>
          </a:xfrm>
        </p:spPr>
        <p:txBody>
          <a:bodyPr/>
          <a:lstStyle>
            <a:lvl1pPr>
              <a:defRPr sz="4266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3" y="2057403"/>
            <a:ext cx="3931213" cy="3811588"/>
          </a:xfrm>
        </p:spPr>
        <p:txBody>
          <a:bodyPr/>
          <a:lstStyle>
            <a:lvl1pPr marL="0" indent="0">
              <a:buNone/>
              <a:defRPr sz="2133"/>
            </a:lvl1pPr>
            <a:lvl2pPr marL="609038" indent="0">
              <a:buNone/>
              <a:defRPr sz="1866"/>
            </a:lvl2pPr>
            <a:lvl3pPr marL="1218119" indent="0">
              <a:buNone/>
              <a:defRPr sz="1600"/>
            </a:lvl3pPr>
            <a:lvl4pPr marL="1827171" indent="0">
              <a:buNone/>
              <a:defRPr sz="1333"/>
            </a:lvl4pPr>
            <a:lvl5pPr marL="2436237" indent="0">
              <a:buNone/>
              <a:defRPr sz="1333"/>
            </a:lvl5pPr>
            <a:lvl6pPr marL="3045276" indent="0">
              <a:buNone/>
              <a:defRPr sz="1333"/>
            </a:lvl6pPr>
            <a:lvl7pPr marL="3654313" indent="0">
              <a:buNone/>
              <a:defRPr sz="1333"/>
            </a:lvl7pPr>
            <a:lvl8pPr marL="4263381" indent="0">
              <a:buNone/>
              <a:defRPr sz="1333"/>
            </a:lvl8pPr>
            <a:lvl9pPr marL="4872432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16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16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16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1453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3" y="457200"/>
            <a:ext cx="3931213" cy="1600200"/>
          </a:xfrm>
        </p:spPr>
        <p:txBody>
          <a:bodyPr anchor="b"/>
          <a:lstStyle>
            <a:lvl1pPr>
              <a:defRPr sz="426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460"/>
            <a:ext cx="6170593" cy="4873625"/>
          </a:xfrm>
        </p:spPr>
        <p:txBody>
          <a:bodyPr anchor="t"/>
          <a:lstStyle>
            <a:lvl1pPr marL="0" indent="0">
              <a:buNone/>
              <a:defRPr sz="4266"/>
            </a:lvl1pPr>
            <a:lvl2pPr marL="609038" indent="0">
              <a:buNone/>
              <a:defRPr sz="3732"/>
            </a:lvl2pPr>
            <a:lvl3pPr marL="1218119" indent="0">
              <a:buNone/>
              <a:defRPr sz="3199"/>
            </a:lvl3pPr>
            <a:lvl4pPr marL="1827171" indent="0">
              <a:buNone/>
              <a:defRPr sz="2666"/>
            </a:lvl4pPr>
            <a:lvl5pPr marL="2436237" indent="0">
              <a:buNone/>
              <a:defRPr sz="2666"/>
            </a:lvl5pPr>
            <a:lvl6pPr marL="3045276" indent="0">
              <a:buNone/>
              <a:defRPr sz="2666"/>
            </a:lvl6pPr>
            <a:lvl7pPr marL="3654313" indent="0">
              <a:buNone/>
              <a:defRPr sz="2666"/>
            </a:lvl7pPr>
            <a:lvl8pPr marL="4263381" indent="0">
              <a:buNone/>
              <a:defRPr sz="2666"/>
            </a:lvl8pPr>
            <a:lvl9pPr marL="4872432" indent="0">
              <a:buNone/>
              <a:defRPr sz="266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3" y="2057403"/>
            <a:ext cx="3931213" cy="3811588"/>
          </a:xfrm>
        </p:spPr>
        <p:txBody>
          <a:bodyPr/>
          <a:lstStyle>
            <a:lvl1pPr marL="0" indent="0">
              <a:buNone/>
              <a:defRPr sz="2133"/>
            </a:lvl1pPr>
            <a:lvl2pPr marL="609038" indent="0">
              <a:buNone/>
              <a:defRPr sz="1866"/>
            </a:lvl2pPr>
            <a:lvl3pPr marL="1218119" indent="0">
              <a:buNone/>
              <a:defRPr sz="1600"/>
            </a:lvl3pPr>
            <a:lvl4pPr marL="1827171" indent="0">
              <a:buNone/>
              <a:defRPr sz="1333"/>
            </a:lvl4pPr>
            <a:lvl5pPr marL="2436237" indent="0">
              <a:buNone/>
              <a:defRPr sz="1333"/>
            </a:lvl5pPr>
            <a:lvl6pPr marL="3045276" indent="0">
              <a:buNone/>
              <a:defRPr sz="1333"/>
            </a:lvl6pPr>
            <a:lvl7pPr marL="3654313" indent="0">
              <a:buNone/>
              <a:defRPr sz="1333"/>
            </a:lvl7pPr>
            <a:lvl8pPr marL="4263381" indent="0">
              <a:buNone/>
              <a:defRPr sz="1333"/>
            </a:lvl8pPr>
            <a:lvl9pPr marL="4872432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16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16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16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23652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16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16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16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57778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30" y="365157"/>
            <a:ext cx="262821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5" y="365157"/>
            <a:ext cx="7732286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16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16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16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12854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52927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654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slideLayout" Target="../slideLayouts/slideLayout100.xml"/><Relationship Id="rId7" Type="http://schemas.openxmlformats.org/officeDocument/2006/relationships/theme" Target="../theme/theme12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28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theme" Target="../theme/theme15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129.xml"/><Relationship Id="rId9" Type="http://schemas.openxmlformats.org/officeDocument/2006/relationships/image" Target="../media/image1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8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ags" Target="../tags/tag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109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8" r:id="rId1"/>
    <p:sldLayoutId id="2147484319" r:id="rId2"/>
    <p:sldLayoutId id="2147484320" r:id="rId3"/>
    <p:sldLayoutId id="2147484321" r:id="rId4"/>
    <p:sldLayoutId id="2147484322" r:id="rId5"/>
  </p:sldLayoutIdLs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8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2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5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2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5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2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"/>
            <a:ext cx="12188825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CA2EA27-4019-4E8D-97CB-537B460AAE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89"/>
          <a:stretch/>
        </p:blipFill>
        <p:spPr>
          <a:xfrm>
            <a:off x="0" y="4984470"/>
            <a:ext cx="12188825" cy="187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6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4" r:id="rId1"/>
    <p:sldLayoutId id="2147484535" r:id="rId2"/>
    <p:sldLayoutId id="2147484536" r:id="rId3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vert="horz" lIns="92592" tIns="46296" rIns="92592" bIns="4629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horz" lIns="92592" tIns="46296" rIns="92592" bIns="46296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</p:spPr>
        <p:txBody>
          <a:bodyPr vert="horz" lIns="92592" tIns="46296" rIns="92592" bIns="4629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9068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90684"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</p:spPr>
        <p:txBody>
          <a:bodyPr vert="horz" lIns="92592" tIns="46296" rIns="92592" bIns="4629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906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9" y="6356352"/>
            <a:ext cx="2742486" cy="365125"/>
          </a:xfrm>
          <a:prstGeom prst="rect">
            <a:avLst/>
          </a:prstGeom>
        </p:spPr>
        <p:txBody>
          <a:bodyPr vert="horz" lIns="92592" tIns="46296" rIns="92592" bIns="4629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9068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906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63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1" r:id="rId1"/>
    <p:sldLayoutId id="2147484562" r:id="rId2"/>
    <p:sldLayoutId id="2147484563" r:id="rId3"/>
    <p:sldLayoutId id="2147484564" r:id="rId4"/>
    <p:sldLayoutId id="2147484565" r:id="rId5"/>
    <p:sldLayoutId id="2147484566" r:id="rId6"/>
    <p:sldLayoutId id="2147484567" r:id="rId7"/>
    <p:sldLayoutId id="2147484568" r:id="rId8"/>
    <p:sldLayoutId id="2147484569" r:id="rId9"/>
    <p:sldLayoutId id="2147484570" r:id="rId10"/>
    <p:sldLayoutId id="2147484571" r:id="rId11"/>
  </p:sldLayoutIdLst>
  <p:txStyles>
    <p:titleStyle>
      <a:lvl1pPr algn="l" defTabSz="1218119" rtl="0" eaLnBrk="1" latinLnBrk="0" hangingPunct="1">
        <a:lnSpc>
          <a:spcPct val="90000"/>
        </a:lnSpc>
        <a:spcBef>
          <a:spcPct val="0"/>
        </a:spcBef>
        <a:buNone/>
        <a:defRPr sz="5865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519" indent="-304519" algn="l" defTabSz="1218119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913586" indent="-304519" algn="l" defTabSz="1218119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199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2638" indent="-304519" algn="l" defTabSz="1218119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3pPr>
      <a:lvl4pPr marL="2131690" indent="-304519" algn="l" defTabSz="1218119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740757" indent="-304519" algn="l" defTabSz="1218119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349794" indent="-304519" algn="l" defTabSz="1218119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958862" indent="-304519" algn="l" defTabSz="1218119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567914" indent="-304519" algn="l" defTabSz="1218119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5176965" indent="-304519" algn="l" defTabSz="1218119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11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038" algn="l" defTabSz="121811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119" algn="l" defTabSz="121811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7171" algn="l" defTabSz="121811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6237" algn="l" defTabSz="121811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5276" algn="l" defTabSz="121811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4313" algn="l" defTabSz="121811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3381" algn="l" defTabSz="121811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2432" algn="l" defTabSz="121811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C6F68D4-F725-4BA0-99F3-5B712BD327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5175" t="21226" r="5175" b="11481"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580177B-8F3A-4EBA-ABD0-D8545843DA50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FFEA54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</p:spTree>
    <p:extLst>
      <p:ext uri="{BB962C8B-B14F-4D97-AF65-F5344CB8AC3E}">
        <p14:creationId xmlns:p14="http://schemas.microsoft.com/office/powerpoint/2010/main" val="2596860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7" r:id="rId1"/>
    <p:sldLayoutId id="2147484578" r:id="rId2"/>
    <p:sldLayoutId id="2147484579" r:id="rId3"/>
    <p:sldLayoutId id="2147484580" r:id="rId4"/>
    <p:sldLayoutId id="2147484581" r:id="rId5"/>
    <p:sldLayoutId id="2147484582" r:id="rId6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29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4" r:id="rId1"/>
    <p:sldLayoutId id="2147484585" r:id="rId2"/>
    <p:sldLayoutId id="2147484586" r:id="rId3"/>
    <p:sldLayoutId id="2147484587" r:id="rId4"/>
    <p:sldLayoutId id="2147484588" r:id="rId5"/>
    <p:sldLayoutId id="2147484589" r:id="rId6"/>
    <p:sldLayoutId id="2147484590" r:id="rId7"/>
    <p:sldLayoutId id="2147484591" r:id="rId8"/>
    <p:sldLayoutId id="2147484592" r:id="rId9"/>
    <p:sldLayoutId id="2147484593" r:id="rId10"/>
    <p:sldLayoutId id="214748459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66B62-0A66-466A-8351-85E77F145262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639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6" r:id="rId1"/>
    <p:sldLayoutId id="2147484597" r:id="rId2"/>
    <p:sldLayoutId id="2147484598" r:id="rId3"/>
    <p:sldLayoutId id="2147484599" r:id="rId4"/>
    <p:sldLayoutId id="2147484600" r:id="rId5"/>
    <p:sldLayoutId id="2147484601" r:id="rId6"/>
    <p:sldLayoutId id="2147484602" r:id="rId7"/>
    <p:sldLayoutId id="2147484603" r:id="rId8"/>
    <p:sldLayoutId id="2147484604" r:id="rId9"/>
    <p:sldLayoutId id="2147484605" r:id="rId10"/>
    <p:sldLayoutId id="214748460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DE4826-5B4A-4BC3-84D8-C88B63A55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3" b="7370"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AB4E442-A751-43E9-A45C-7DDB7A47685A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gradFill>
            <a:gsLst>
              <a:gs pos="0">
                <a:schemeClr val="bg1">
                  <a:alpha val="70000"/>
                </a:schemeClr>
              </a:gs>
              <a:gs pos="28300">
                <a:srgbClr val="FFFFFF">
                  <a:alpha val="79000"/>
                </a:srgb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E2678BB-B56C-4713-A2A2-A0E438A21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r="7187" b="19473"/>
          <a:stretch/>
        </p:blipFill>
        <p:spPr>
          <a:xfrm>
            <a:off x="0" y="5518756"/>
            <a:ext cx="12188825" cy="13392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D62FD3-F3DE-4915-9A9B-24E6CECB43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788" y="6236871"/>
            <a:ext cx="5581793" cy="5671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0C55E9C-00B0-45D6-AEB6-895465D2183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69" y="5904687"/>
            <a:ext cx="1356960" cy="1421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DDDE340-11E3-4E71-A8E9-0009FA90343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0017"/>
            <a:ext cx="1161747" cy="1545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154F506-702C-4FA1-B787-AA4B9C50DB3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877" y="6382248"/>
            <a:ext cx="1320456" cy="1377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70628-DACC-4000-9917-8318718BDEF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688" y="4851400"/>
            <a:ext cx="2180776" cy="174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91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8" r:id="rId1"/>
    <p:sldLayoutId id="2147484609" r:id="rId2"/>
    <p:sldLayoutId id="2147484610" r:id="rId3"/>
    <p:sldLayoutId id="2147484611" r:id="rId4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83"/>
            <a:ext cx="2742486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6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83"/>
            <a:ext cx="4113728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83"/>
            <a:ext cx="2742486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6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516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29" r:id="rId6"/>
    <p:sldLayoutId id="2147484330" r:id="rId7"/>
    <p:sldLayoutId id="2147484331" r:id="rId8"/>
    <p:sldLayoutId id="2147484332" r:id="rId9"/>
    <p:sldLayoutId id="2147484333" r:id="rId10"/>
    <p:sldLayoutId id="2147484334" r:id="rId11"/>
    <p:sldLayoutId id="2147484335" r:id="rId12"/>
  </p:sldLayoutIdLst>
  <p:txStyles>
    <p:titleStyle>
      <a:lvl1pPr algn="l" defTabSz="913944" rtl="0" eaLnBrk="1" latinLnBrk="0" hangingPunct="1">
        <a:lnSpc>
          <a:spcPct val="90000"/>
        </a:lnSpc>
        <a:spcBef>
          <a:spcPct val="0"/>
        </a:spcBef>
        <a:buNone/>
        <a:defRPr sz="4399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88" indent="-228488" algn="l" defTabSz="91394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464" indent="-228488" algn="l" defTabSz="9139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1" indent="-228488" algn="l" defTabSz="9139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88" algn="l" defTabSz="9139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370" indent="-228488" algn="l" defTabSz="9139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4" indent="-228488" algn="l" defTabSz="9139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317" indent="-228488" algn="l" defTabSz="9139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289" indent="-228488" algn="l" defTabSz="9139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264" indent="-228488" algn="l" defTabSz="9139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44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70" algn="l" defTabSz="913944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2pPr>
      <a:lvl3pPr marL="913944" algn="l" defTabSz="913944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917" algn="l" defTabSz="913944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888" algn="l" defTabSz="913944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864" algn="l" defTabSz="913944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1" algn="l" defTabSz="913944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4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770" algn="l" defTabSz="913944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81" y="274638"/>
            <a:ext cx="10969943" cy="1143000"/>
          </a:xfrm>
          <a:prstGeom prst="rect">
            <a:avLst/>
          </a:prstGeom>
        </p:spPr>
        <p:txBody>
          <a:bodyPr vert="horz" lIns="91427" tIns="45714" rIns="91427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81" y="1600216"/>
            <a:ext cx="10969943" cy="4525963"/>
          </a:xfrm>
          <a:prstGeom prst="rect">
            <a:avLst/>
          </a:prstGeom>
        </p:spPr>
        <p:txBody>
          <a:bodyPr vert="horz" lIns="91427" tIns="45714" rIns="91427" bIns="45714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4" y="6356514"/>
            <a:ext cx="2844059" cy="365125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6"/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55" y="6356514"/>
            <a:ext cx="3859795" cy="365125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63" y="6356514"/>
            <a:ext cx="2844059" cy="365125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6"/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314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4" r:id="rId1"/>
    <p:sldLayoutId id="2147484375" r:id="rId2"/>
    <p:sldLayoutId id="2147484376" r:id="rId3"/>
    <p:sldLayoutId id="2147484377" r:id="rId4"/>
    <p:sldLayoutId id="2147484378" r:id="rId5"/>
    <p:sldLayoutId id="2147484379" r:id="rId6"/>
    <p:sldLayoutId id="2147484380" r:id="rId7"/>
    <p:sldLayoutId id="2147484381" r:id="rId8"/>
    <p:sldLayoutId id="2147484382" r:id="rId9"/>
    <p:sldLayoutId id="2147484383" r:id="rId10"/>
    <p:sldLayoutId id="2147484384" r:id="rId11"/>
  </p:sldLayoutIdLst>
  <p:txStyles>
    <p:titleStyle>
      <a:lvl1pPr algn="ctr" defTabSz="91427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4" indent="-342854" algn="l" defTabSz="91427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0" indent="-285712" algn="l" defTabSz="91427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4" indent="-228568" algn="l" defTabSz="91427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83" indent="-228568" algn="l" defTabSz="91427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21" indent="-228568" algn="l" defTabSz="91427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60" indent="-228568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97" indent="-228568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36" indent="-228568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4" indent="-228568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9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5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2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2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9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7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91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491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9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91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49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143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1" r:id="rId1"/>
    <p:sldLayoutId id="2147484412" r:id="rId2"/>
    <p:sldLayoutId id="2147484413" r:id="rId3"/>
    <p:sldLayoutId id="2147484414" r:id="rId4"/>
    <p:sldLayoutId id="2147484415" r:id="rId5"/>
    <p:sldLayoutId id="2147484416" r:id="rId6"/>
    <p:sldLayoutId id="2147484417" r:id="rId7"/>
    <p:sldLayoutId id="2147484418" r:id="rId8"/>
    <p:sldLayoutId id="2147484419" r:id="rId9"/>
    <p:sldLayoutId id="2147484420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491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34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34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34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34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34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34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34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34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34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49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349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349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349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349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349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349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349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349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vert="horz" lIns="91436" tIns="45719" rIns="91436" bIns="4571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horz" lIns="91436" tIns="45719" rIns="91436" bIns="4571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7982" y="6356388"/>
            <a:ext cx="2742486" cy="365125"/>
          </a:xfrm>
          <a:prstGeom prst="rect">
            <a:avLst/>
          </a:prstGeom>
        </p:spPr>
        <p:txBody>
          <a:bodyPr vert="horz" lIns="91436" tIns="45719" rIns="91436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7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87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7549" y="6356388"/>
            <a:ext cx="4113728" cy="365125"/>
          </a:xfrm>
          <a:prstGeom prst="rect">
            <a:avLst/>
          </a:prstGeom>
        </p:spPr>
        <p:txBody>
          <a:bodyPr vert="horz" lIns="91436" tIns="45719" rIns="91436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8357" y="6356388"/>
            <a:ext cx="2742486" cy="365125"/>
          </a:xfrm>
          <a:prstGeom prst="rect">
            <a:avLst/>
          </a:prstGeom>
        </p:spPr>
        <p:txBody>
          <a:bodyPr vert="horz" lIns="91436" tIns="45719" rIns="91436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7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8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5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2" r:id="rId1"/>
    <p:sldLayoutId id="2147484423" r:id="rId2"/>
    <p:sldLayoutId id="2147484424" r:id="rId3"/>
    <p:sldLayoutId id="2147484425" r:id="rId4"/>
    <p:sldLayoutId id="2147484426" r:id="rId5"/>
    <p:sldLayoutId id="2147484427" r:id="rId6"/>
    <p:sldLayoutId id="2147484428" r:id="rId7"/>
    <p:sldLayoutId id="2147484429" r:id="rId8"/>
    <p:sldLayoutId id="2147484430" r:id="rId9"/>
    <p:sldLayoutId id="2147484431" r:id="rId10"/>
    <p:sldLayoutId id="21474844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l" defTabSz="91408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2" indent="-228522" algn="l" defTabSz="91408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66" indent="-228522" algn="l" defTabSz="9140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09" indent="-228522" algn="l" defTabSz="9140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53" indent="-228522" algn="l" defTabSz="9140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698" indent="-228522" algn="l" defTabSz="9140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41" indent="-228522" algn="l" defTabSz="9140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784" indent="-228522" algn="l" defTabSz="9140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28" indent="-228522" algn="l" defTabSz="9140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872" indent="-228522" algn="l" defTabSz="9140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08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44" algn="l" defTabSz="91408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2pPr>
      <a:lvl3pPr marL="914087" algn="l" defTabSz="91408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32" algn="l" defTabSz="91408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175" algn="l" defTabSz="91408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19" algn="l" defTabSz="91408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262" algn="l" defTabSz="91408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07" algn="l" defTabSz="91408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351" algn="l" defTabSz="91408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CDF8A-D63E-4C76-907D-14E0621C443D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1"/>
          <a:stretch/>
        </p:blipFill>
        <p:spPr>
          <a:xfrm>
            <a:off x="0" y="-19050"/>
            <a:ext cx="12188825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03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8" r:id="rId1"/>
    <p:sldLayoutId id="2147484459" r:id="rId2"/>
    <p:sldLayoutId id="2147484460" r:id="rId3"/>
    <p:sldLayoutId id="2147484461" r:id="rId4"/>
    <p:sldLayoutId id="2147484462" r:id="rId5"/>
    <p:sldLayoutId id="2147484463" r:id="rId6"/>
    <p:sldLayoutId id="2147484464" r:id="rId7"/>
    <p:sldLayoutId id="2147484465" r:id="rId8"/>
    <p:sldLayoutId id="2147484466" r:id="rId9"/>
    <p:sldLayoutId id="2147484467" r:id="rId10"/>
    <p:sldLayoutId id="2147484468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2023/6/14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</p:spTree>
    <p:extLst>
      <p:ext uri="{BB962C8B-B14F-4D97-AF65-F5344CB8AC3E}">
        <p14:creationId xmlns:p14="http://schemas.microsoft.com/office/powerpoint/2010/main" val="786797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4" r:id="rId1"/>
    <p:sldLayoutId id="2147484485" r:id="rId2"/>
    <p:sldLayoutId id="2147484486" r:id="rId3"/>
    <p:sldLayoutId id="2147484487" r:id="rId4"/>
    <p:sldLayoutId id="2147484488" r:id="rId5"/>
    <p:sldLayoutId id="2147484489" r:id="rId6"/>
    <p:sldLayoutId id="2147484490" r:id="rId7"/>
    <p:sldLayoutId id="2147484491" r:id="rId8"/>
    <p:sldLayoutId id="2147484492" r:id="rId9"/>
    <p:sldLayoutId id="2147484493" r:id="rId10"/>
  </p:sldLayoutIdLst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67AB425-1075-4A0D-BF0B-85EC5C51D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E798F68-5926-4C5E-9072-DFB3B0F5A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AD531E-9030-437A-9CCC-54F6432E54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39932-0A76-4728-8065-3E1CF7907D5E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CFE4D0-DF79-4C2C-9048-E0C6C07A0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F8C8E4-19E6-4178-B031-2F104AB1F3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3730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9" r:id="rId1"/>
    <p:sldLayoutId id="2147484520" r:id="rId2"/>
    <p:sldLayoutId id="2147484521" r:id="rId3"/>
    <p:sldLayoutId id="2147484522" r:id="rId4"/>
    <p:sldLayoutId id="2147484523" r:id="rId5"/>
    <p:sldLayoutId id="2147484524" r:id="rId6"/>
    <p:sldLayoutId id="2147484525" r:id="rId7"/>
    <p:sldLayoutId id="2147484526" r:id="rId8"/>
    <p:sldLayoutId id="2147484527" r:id="rId9"/>
    <p:sldLayoutId id="2147484528" r:id="rId10"/>
    <p:sldLayoutId id="214748452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" y="1"/>
            <a:ext cx="1218815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0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1" r:id="rId1"/>
    <p:sldLayoutId id="2147484532" r:id="rId2"/>
  </p:sldLayoutIdLst>
  <p:txStyles>
    <p:titleStyle>
      <a:lvl1pPr algn="l" defTabSz="866832" rtl="0" eaLnBrk="1" latinLnBrk="0" hangingPunct="1">
        <a:lnSpc>
          <a:spcPct val="90000"/>
        </a:lnSpc>
        <a:spcBef>
          <a:spcPct val="0"/>
        </a:spcBef>
        <a:buNone/>
        <a:defRPr sz="41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09" indent="-216709" algn="l" defTabSz="866832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4" kern="1200">
          <a:solidFill>
            <a:schemeClr val="tx1"/>
          </a:solidFill>
          <a:latin typeface="+mn-lt"/>
          <a:ea typeface="+mn-ea"/>
          <a:cs typeface="+mn-cs"/>
        </a:defRPr>
      </a:lvl1pPr>
      <a:lvl2pPr marL="650125" indent="-216709" algn="l" defTabSz="866832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539" indent="-216709" algn="l" defTabSz="866832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6956" indent="-216709" algn="l" defTabSz="866832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4pPr>
      <a:lvl5pPr marL="1950372" indent="-216709" algn="l" defTabSz="866832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5pPr>
      <a:lvl6pPr marL="2383787" indent="-216709" algn="l" defTabSz="866832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6pPr>
      <a:lvl7pPr marL="2817204" indent="-216709" algn="l" defTabSz="866832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7pPr>
      <a:lvl8pPr marL="3250620" indent="-216709" algn="l" defTabSz="866832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8pPr>
      <a:lvl9pPr marL="3684036" indent="-216709" algn="l" defTabSz="866832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832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1pPr>
      <a:lvl2pPr marL="433417" algn="l" defTabSz="866832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2pPr>
      <a:lvl3pPr marL="866832" algn="l" defTabSz="866832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3pPr>
      <a:lvl4pPr marL="1300248" algn="l" defTabSz="866832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4pPr>
      <a:lvl5pPr marL="1733665" algn="l" defTabSz="866832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5pPr>
      <a:lvl6pPr marL="2167080" algn="l" defTabSz="866832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6pPr>
      <a:lvl7pPr marL="2600496" algn="l" defTabSz="866832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7pPr>
      <a:lvl8pPr marL="3033912" algn="l" defTabSz="866832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8pPr>
      <a:lvl9pPr marL="3467329" algn="l" defTabSz="866832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24.png"/><Relationship Id="rId5" Type="http://schemas.openxmlformats.org/officeDocument/2006/relationships/image" Target="../media/image23.gi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5.xml"/><Relationship Id="rId7" Type="http://schemas.openxmlformats.org/officeDocument/2006/relationships/image" Target="../media/image6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4.png"/><Relationship Id="rId5" Type="http://schemas.openxmlformats.org/officeDocument/2006/relationships/slide" Target="slide15.xml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104.xml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8.png"/><Relationship Id="rId11" Type="http://schemas.openxmlformats.org/officeDocument/2006/relationships/image" Target="../media/image74.png"/><Relationship Id="rId5" Type="http://schemas.openxmlformats.org/officeDocument/2006/relationships/image" Target="../media/image67.png"/><Relationship Id="rId10" Type="http://schemas.openxmlformats.org/officeDocument/2006/relationships/image" Target="../media/image73.png"/><Relationship Id="rId4" Type="http://schemas.openxmlformats.org/officeDocument/2006/relationships/image" Target="../media/image69.png"/><Relationship Id="rId9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115.xml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8.png"/><Relationship Id="rId11" Type="http://schemas.openxmlformats.org/officeDocument/2006/relationships/image" Target="../media/image74.png"/><Relationship Id="rId5" Type="http://schemas.openxmlformats.org/officeDocument/2006/relationships/image" Target="../media/image67.png"/><Relationship Id="rId10" Type="http://schemas.openxmlformats.org/officeDocument/2006/relationships/image" Target="../media/image73.png"/><Relationship Id="rId4" Type="http://schemas.openxmlformats.org/officeDocument/2006/relationships/image" Target="../media/image76.png"/><Relationship Id="rId9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115.xml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8.png"/><Relationship Id="rId11" Type="http://schemas.openxmlformats.org/officeDocument/2006/relationships/image" Target="../media/image74.png"/><Relationship Id="rId5" Type="http://schemas.openxmlformats.org/officeDocument/2006/relationships/image" Target="../media/image67.png"/><Relationship Id="rId10" Type="http://schemas.openxmlformats.org/officeDocument/2006/relationships/image" Target="../media/image73.png"/><Relationship Id="rId4" Type="http://schemas.openxmlformats.org/officeDocument/2006/relationships/image" Target="../media/image77.png"/><Relationship Id="rId9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5.wdp"/><Relationship Id="rId3" Type="http://schemas.openxmlformats.org/officeDocument/2006/relationships/notesSlide" Target="../notesSlides/notesSlide2.xml"/><Relationship Id="rId7" Type="http://schemas.microsoft.com/office/2007/relationships/hdphoto" Target="../media/hdphoto2.wdp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5.xml"/><Relationship Id="rId6" Type="http://schemas.openxmlformats.org/officeDocument/2006/relationships/image" Target="../media/image26.png"/><Relationship Id="rId11" Type="http://schemas.microsoft.com/office/2007/relationships/hdphoto" Target="../media/hdphoto4.wdp"/><Relationship Id="rId5" Type="http://schemas.openxmlformats.org/officeDocument/2006/relationships/image" Target="../media/image25.png"/><Relationship Id="rId15" Type="http://schemas.microsoft.com/office/2007/relationships/hdphoto" Target="../media/hdphoto6.wdp"/><Relationship Id="rId10" Type="http://schemas.openxmlformats.org/officeDocument/2006/relationships/image" Target="../media/image28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13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87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13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88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13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13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Green nature border with grass and flower Vector Image">
            <a:extLst>
              <a:ext uri="{FF2B5EF4-FFF2-40B4-BE49-F238E27FC236}">
                <a16:creationId xmlns:a16="http://schemas.microsoft.com/office/drawing/2014/main" id="{4C0EB3FC-F9C6-4D58-AC45-A2032444E0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832"/>
          <a:stretch/>
        </p:blipFill>
        <p:spPr bwMode="auto">
          <a:xfrm>
            <a:off x="8279909" y="3482986"/>
            <a:ext cx="3847852" cy="334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Green nature border with grass and flowe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832"/>
          <a:stretch/>
        </p:blipFill>
        <p:spPr bwMode="auto">
          <a:xfrm>
            <a:off x="0" y="3524444"/>
            <a:ext cx="3847852" cy="334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39115" y="678080"/>
            <a:ext cx="11296885" cy="2094007"/>
          </a:xfrm>
          <a:prstGeom prst="rect">
            <a:avLst/>
          </a:prstGeom>
          <a:noFill/>
        </p:spPr>
        <p:txBody>
          <a:bodyPr wrap="square" lIns="123416" tIns="61708" rIns="123416" bIns="61708">
            <a:spAutoFit/>
          </a:bodyPr>
          <a:lstStyle/>
          <a:p>
            <a:pPr marL="0" marR="0" lvl="0" indent="0" algn="ctr" defTabSz="12180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99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2180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</a:t>
            </a:r>
          </a:p>
          <a:p>
            <a:pPr marL="0" marR="0" lvl="0" indent="0" algn="ctr" defTabSz="12180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CON ĐẾN VỚI TIẾT TNXH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09443" y="215035"/>
            <a:ext cx="8864182" cy="781083"/>
          </a:xfrm>
          <a:prstGeom prst="rect">
            <a:avLst/>
          </a:prstGeom>
          <a:noFill/>
        </p:spPr>
        <p:txBody>
          <a:bodyPr wrap="square" lIns="123416" tIns="61708" rIns="123416" bIns="61708" rtlCol="0">
            <a:spAutoFit/>
          </a:bodyPr>
          <a:lstStyle/>
          <a:p>
            <a:pPr marL="0" marR="0" lvl="0" indent="0" algn="l" defTabSz="1218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Tröôøng</a:t>
            </a:r>
            <a:r>
              <a:rPr kumimoji="0" lang="en-US" sz="426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26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tieåu</a:t>
            </a:r>
            <a:r>
              <a:rPr kumimoji="0" lang="en-US" sz="426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26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hoïc</a:t>
            </a:r>
            <a:r>
              <a:rPr kumimoji="0" lang="en-US" sz="426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………….............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85250" y="2787068"/>
            <a:ext cx="5183225" cy="616935"/>
          </a:xfrm>
          <a:prstGeom prst="rect">
            <a:avLst/>
          </a:prstGeom>
          <a:noFill/>
        </p:spPr>
        <p:txBody>
          <a:bodyPr wrap="square" lIns="123416" tIns="61708" rIns="123416" bIns="61708" rtlCol="0">
            <a:spAutoFit/>
          </a:bodyPr>
          <a:lstStyle/>
          <a:p>
            <a:pPr marL="0" marR="0" lvl="0" indent="0" algn="l" defTabSz="1218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Giaùo</a:t>
            </a:r>
            <a:r>
              <a:rPr kumimoji="0" lang="en-US" sz="3199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199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vieân</a:t>
            </a:r>
            <a:r>
              <a:rPr kumimoji="0" lang="en-US" sz="3199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………….............</a:t>
            </a:r>
          </a:p>
        </p:txBody>
      </p:sp>
      <p:pic>
        <p:nvPicPr>
          <p:cNvPr id="1030" name="Picture 6" descr="Summer Wink Sticker by Cutie and the Feast for iOS &amp; Android | GIPHY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35" y="-60761"/>
            <a:ext cx="1846791" cy="184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088D12-02B3-4F8F-8AB9-CC3BC45A08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57"/>
          <a:stretch/>
        </p:blipFill>
        <p:spPr>
          <a:xfrm>
            <a:off x="3076790" y="1785922"/>
            <a:ext cx="6596743" cy="522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88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102F841-5BE5-43BF-92CA-53DA0077A3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8" y="90321"/>
            <a:ext cx="1187367" cy="1187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706A6A-FC6B-42BA-B6CD-86AFB6DD3B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5" y="1517813"/>
            <a:ext cx="5038414" cy="50552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3287A0-B0E7-4AD7-B7D6-698A9B116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150" y="166462"/>
            <a:ext cx="10803057" cy="118736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A1AEF67-9BE8-44AB-82D2-D1225EB455C6}"/>
              </a:ext>
            </a:extLst>
          </p:cNvPr>
          <p:cNvSpPr/>
          <p:nvPr/>
        </p:nvSpPr>
        <p:spPr>
          <a:xfrm>
            <a:off x="6257453" y="2126157"/>
            <a:ext cx="4900877" cy="1107901"/>
          </a:xfrm>
          <a:prstGeom prst="rect">
            <a:avLst/>
          </a:prstGeom>
        </p:spPr>
        <p:txBody>
          <a:bodyPr wrap="square" lIns="121827" tIns="60913" rIns="121827" bIns="60913">
            <a:spAutoFit/>
          </a:bodyPr>
          <a:lstStyle/>
          <a:p>
            <a:pPr algn="ctr" defTabSz="12182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thủ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lớp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BA91FA-60ED-4D45-8EA5-DFFE3A528F74}"/>
              </a:ext>
            </a:extLst>
          </p:cNvPr>
          <p:cNvSpPr/>
          <p:nvPr/>
        </p:nvSpPr>
        <p:spPr>
          <a:xfrm>
            <a:off x="5897217" y="3623943"/>
            <a:ext cx="6013664" cy="1846564"/>
          </a:xfrm>
          <a:prstGeom prst="rect">
            <a:avLst/>
          </a:prstGeom>
        </p:spPr>
        <p:txBody>
          <a:bodyPr wrap="square" lIns="121827" tIns="60913" rIns="121827" bIns="60913">
            <a:spAutoFit/>
          </a:bodyPr>
          <a:lstStyle/>
          <a:p>
            <a:pPr defTabSz="12182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thủ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cẩn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thận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nhọn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thu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dọn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rác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xong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203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102F841-5BE5-43BF-92CA-53DA0077A3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8" y="90321"/>
            <a:ext cx="1187367" cy="1187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3287A0-B0E7-4AD7-B7D6-698A9B1167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150" y="166462"/>
            <a:ext cx="10803057" cy="1187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064B88-D92A-420F-B466-46237C6375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57" y="1506800"/>
            <a:ext cx="4752677" cy="51847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B4B5DE1-5CE3-48F8-BE6D-4CAB498495FC}"/>
              </a:ext>
            </a:extLst>
          </p:cNvPr>
          <p:cNvSpPr/>
          <p:nvPr/>
        </p:nvSpPr>
        <p:spPr>
          <a:xfrm>
            <a:off x="6257453" y="2126157"/>
            <a:ext cx="4900877" cy="1107901"/>
          </a:xfrm>
          <a:prstGeom prst="rect">
            <a:avLst/>
          </a:prstGeom>
        </p:spPr>
        <p:txBody>
          <a:bodyPr wrap="square" lIns="121827" tIns="60913" rIns="121827" bIns="60913">
            <a:spAutoFit/>
          </a:bodyPr>
          <a:lstStyle/>
          <a:p>
            <a:pPr algn="ctr" defTabSz="12182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rửa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tay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F96F9C-8284-4A0F-9BB3-84137266C3AA}"/>
              </a:ext>
            </a:extLst>
          </p:cNvPr>
          <p:cNvSpPr/>
          <p:nvPr/>
        </p:nvSpPr>
        <p:spPr>
          <a:xfrm>
            <a:off x="5897217" y="3623943"/>
            <a:ext cx="6013664" cy="1846564"/>
          </a:xfrm>
          <a:prstGeom prst="rect">
            <a:avLst/>
          </a:prstGeom>
        </p:spPr>
        <p:txBody>
          <a:bodyPr wrap="square" lIns="121827" tIns="60913" rIns="121827" bIns="60913">
            <a:spAutoFit/>
          </a:bodyPr>
          <a:lstStyle/>
          <a:p>
            <a:pPr defTabSz="12182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rửa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...............................................................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309539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102F841-5BE5-43BF-92CA-53DA0077A3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8" y="90321"/>
            <a:ext cx="1187367" cy="1187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3287A0-B0E7-4AD7-B7D6-698A9B1167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150" y="166462"/>
            <a:ext cx="10803057" cy="1187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DDD3F2-24F7-4ABB-BA97-2A91E376F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995" y="1309808"/>
            <a:ext cx="7565374" cy="36841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169215A-4FF0-4515-969A-5C3CEB7B4577}"/>
              </a:ext>
            </a:extLst>
          </p:cNvPr>
          <p:cNvSpPr/>
          <p:nvPr/>
        </p:nvSpPr>
        <p:spPr>
          <a:xfrm>
            <a:off x="490046" y="5084520"/>
            <a:ext cx="10940220" cy="553903"/>
          </a:xfrm>
          <a:prstGeom prst="rect">
            <a:avLst/>
          </a:prstGeom>
        </p:spPr>
        <p:txBody>
          <a:bodyPr wrap="square" lIns="121827" tIns="60913" rIns="121827" bIns="60913">
            <a:spAutoFit/>
          </a:bodyPr>
          <a:lstStyle/>
          <a:p>
            <a:pPr algn="ctr" defTabSz="12182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trải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nghiệm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tàng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D1B9F1-98D8-48AD-A00B-9E579FA59171}"/>
              </a:ext>
            </a:extLst>
          </p:cNvPr>
          <p:cNvSpPr/>
          <p:nvPr/>
        </p:nvSpPr>
        <p:spPr>
          <a:xfrm>
            <a:off x="190426" y="5638423"/>
            <a:ext cx="12046511" cy="984790"/>
          </a:xfrm>
          <a:prstGeom prst="rect">
            <a:avLst/>
          </a:prstGeom>
        </p:spPr>
        <p:txBody>
          <a:bodyPr wrap="square" lIns="121827" tIns="60913" rIns="121827" bIns="60913">
            <a:spAutoFit/>
          </a:bodyPr>
          <a:lstStyle/>
          <a:p>
            <a:pPr algn="ctr" defTabSz="12182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l</a:t>
            </a:r>
            <a:r>
              <a:rPr lang="vi-VN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ợt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chạy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nhảy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sờ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tàng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vứt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rác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bừa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bãi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tang.</a:t>
            </a:r>
          </a:p>
        </p:txBody>
      </p:sp>
    </p:spTree>
    <p:extLst>
      <p:ext uri="{BB962C8B-B14F-4D97-AF65-F5344CB8AC3E}">
        <p14:creationId xmlns:p14="http://schemas.microsoft.com/office/powerpoint/2010/main" val="97101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4DA812F-8F22-4F96-B631-560A1AC80D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DDF572E-ED10-4F16-BC65-461F147F32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5478866"/>
            <a:ext cx="12188825" cy="137824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61AED09-17A8-4779-BE6D-9DC605FB3C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829753" cy="112474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9DDCFC6-B827-4ECB-BE6B-2892459DE7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020" y="1125634"/>
            <a:ext cx="2321770" cy="560253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DFE94F5-21D5-4B82-A7CF-86524A03286F}"/>
              </a:ext>
            </a:extLst>
          </p:cNvPr>
          <p:cNvSpPr/>
          <p:nvPr/>
        </p:nvSpPr>
        <p:spPr>
          <a:xfrm>
            <a:off x="467817" y="1394083"/>
            <a:ext cx="8645387" cy="3077671"/>
          </a:xfrm>
          <a:prstGeom prst="rect">
            <a:avLst/>
          </a:prstGeom>
        </p:spPr>
        <p:txBody>
          <a:bodyPr wrap="square" lIns="121827" tIns="60913" rIns="121827" bIns="60913">
            <a:spAutoFit/>
          </a:bodyPr>
          <a:lstStyle/>
          <a:p>
            <a:pPr lvl="0" algn="just" defTabSz="12182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	</a:t>
            </a:r>
            <a:r>
              <a:rPr lang="vi-VN" sz="4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các bạn thấy có hoạt động không biết giữ an toàn, bảo vệ sinh trường lớp thì các bạn hãy nhắc nhở bạn. 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062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1"/>
          <a:stretch/>
        </p:blipFill>
        <p:spPr bwMode="auto">
          <a:xfrm>
            <a:off x="-1" y="0"/>
            <a:ext cx="121888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304048" y="2075616"/>
            <a:ext cx="10275336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ĐOÀN TÀU HÀNH ĐỘNG</a:t>
            </a:r>
          </a:p>
        </p:txBody>
      </p:sp>
      <p:pic>
        <p:nvPicPr>
          <p:cNvPr id="7" name="Picture 6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102" y="5594250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3F697C7-2224-4B16-BC51-BF2C132B09D6}"/>
              </a:ext>
            </a:extLst>
          </p:cNvPr>
          <p:cNvSpPr txBox="1">
            <a:spLocks/>
          </p:cNvSpPr>
          <p:nvPr/>
        </p:nvSpPr>
        <p:spPr>
          <a:xfrm>
            <a:off x="1740777" y="744117"/>
            <a:ext cx="9144000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2</a:t>
            </a:r>
          </a:p>
        </p:txBody>
      </p:sp>
    </p:spTree>
    <p:extLst>
      <p:ext uri="{BB962C8B-B14F-4D97-AF65-F5344CB8AC3E}">
        <p14:creationId xmlns:p14="http://schemas.microsoft.com/office/powerpoint/2010/main" val="159911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1" r="800" b="13253"/>
          <a:stretch/>
        </p:blipFill>
        <p:spPr bwMode="auto">
          <a:xfrm>
            <a:off x="-60607" y="0"/>
            <a:ext cx="1224943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702300" y="5257800"/>
            <a:ext cx="9448800" cy="530303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-60607" y="5257800"/>
            <a:ext cx="9448800" cy="530303"/>
            <a:chOff x="61210" y="4038600"/>
            <a:chExt cx="9067800" cy="417850"/>
          </a:xfrm>
        </p:grpSpPr>
        <p:sp>
          <p:nvSpPr>
            <p:cNvPr id="54" name="Rectangle 5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67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029200" y="-1143000"/>
            <a:ext cx="609600" cy="13716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34FE5F7-6A06-4C0A-B788-1DD4BD4D77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5" y="2718563"/>
            <a:ext cx="12042733" cy="269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0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" b="9546"/>
          <a:stretch/>
        </p:blipFill>
        <p:spPr bwMode="auto">
          <a:xfrm>
            <a:off x="0" y="0"/>
            <a:ext cx="121888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740025" y="5214994"/>
            <a:ext cx="9448800" cy="530303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0" y="5188043"/>
            <a:ext cx="9448800" cy="530303"/>
            <a:chOff x="61210" y="4038600"/>
            <a:chExt cx="9067800" cy="417850"/>
          </a:xfrm>
        </p:grpSpPr>
        <p:sp>
          <p:nvSpPr>
            <p:cNvPr id="39" name="Rectangle 38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55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029200" y="-1143000"/>
            <a:ext cx="609600" cy="13716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29BC1DF-826F-490F-ABF4-3A4BCDD0EA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5" y="2718563"/>
            <a:ext cx="12042733" cy="26911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B856D8-769C-47DD-B32B-0A28BD4EEE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20" y="2872977"/>
            <a:ext cx="3325314" cy="15756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8F806A-6908-4D79-B583-9BBB0D6682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790" y="3030335"/>
            <a:ext cx="2865901" cy="14182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38245D-6101-4D79-8715-478278F00C1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482" y="3052882"/>
            <a:ext cx="2865900" cy="13731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CCC176-F196-4F90-8300-CA65B880953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166" y="3007085"/>
            <a:ext cx="3030549" cy="3355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3C96745-2902-4508-9643-ECE5390B06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723" y="3036612"/>
            <a:ext cx="3030549" cy="3804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8E4D215-1B22-4AAE-B244-CADE8D4A0E9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901" y="3052053"/>
            <a:ext cx="2898095" cy="37694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D266821-0E6E-4974-9CBF-AAD4887B437F}"/>
              </a:ext>
            </a:extLst>
          </p:cNvPr>
          <p:cNvSpPr txBox="1"/>
          <p:nvPr/>
        </p:nvSpPr>
        <p:spPr>
          <a:xfrm>
            <a:off x="1453959" y="3519834"/>
            <a:ext cx="2673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UTM Avo" panose="02040603050506020204" pitchFamily="18" charset="0"/>
              </a:rPr>
              <a:t>T</a:t>
            </a:r>
            <a:r>
              <a:rPr lang="vi-VN" sz="3600" dirty="0"/>
              <a:t>ư</a:t>
            </a:r>
            <a:r>
              <a:rPr lang="en-US" sz="3600" dirty="0" err="1">
                <a:latin typeface="UTM Avo" panose="02040603050506020204" pitchFamily="18" charset="0"/>
              </a:rPr>
              <a:t>ới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cây</a:t>
            </a:r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969B907-1EBF-44A2-A74F-A239836BFFA7}"/>
              </a:ext>
            </a:extLst>
          </p:cNvPr>
          <p:cNvSpPr txBox="1"/>
          <p:nvPr/>
        </p:nvSpPr>
        <p:spPr>
          <a:xfrm>
            <a:off x="5135306" y="3489646"/>
            <a:ext cx="26733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- </a:t>
            </a:r>
            <a:r>
              <a:rPr lang="en-US" sz="2800" dirty="0" err="1">
                <a:latin typeface="UTM Avo" panose="02040603050506020204" pitchFamily="18" charset="0"/>
              </a:rPr>
              <a:t>Không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đùa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nghịch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nhau</a:t>
            </a:r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CC86E6F-04A2-4B8C-9D6B-4A427D2A2886}"/>
              </a:ext>
            </a:extLst>
          </p:cNvPr>
          <p:cNvSpPr txBox="1"/>
          <p:nvPr/>
        </p:nvSpPr>
        <p:spPr>
          <a:xfrm>
            <a:off x="8843465" y="3455951"/>
            <a:ext cx="30771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- </a:t>
            </a:r>
            <a:r>
              <a:rPr lang="en-US" sz="2800" dirty="0" err="1">
                <a:latin typeface="UTM Avo" panose="02040603050506020204" pitchFamily="18" charset="0"/>
              </a:rPr>
              <a:t>Cất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dọn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đồ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dùng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gọn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gàng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035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  <p:bldLst>
      <p:bldP spid="21" grpId="0"/>
      <p:bldP spid="68" grpId="0"/>
      <p:bldP spid="6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3"/>
          <a:stretch/>
        </p:blipFill>
        <p:spPr bwMode="auto">
          <a:xfrm>
            <a:off x="1" y="0"/>
            <a:ext cx="1218882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0" y="5100485"/>
            <a:ext cx="9448800" cy="530303"/>
            <a:chOff x="61210" y="4038600"/>
            <a:chExt cx="9067800" cy="417850"/>
          </a:xfrm>
        </p:grpSpPr>
        <p:sp>
          <p:nvSpPr>
            <p:cNvPr id="39" name="Rectangle 38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55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029200" y="-1143000"/>
            <a:ext cx="609600" cy="13716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26533426-CA69-435D-8D60-977BA764499C}"/>
              </a:ext>
            </a:extLst>
          </p:cNvPr>
          <p:cNvGrpSpPr/>
          <p:nvPr/>
        </p:nvGrpSpPr>
        <p:grpSpPr>
          <a:xfrm>
            <a:off x="2740025" y="5100485"/>
            <a:ext cx="9448800" cy="530303"/>
            <a:chOff x="61210" y="4038600"/>
            <a:chExt cx="9067800" cy="41785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0A9D4C2-158A-40EE-AE96-56AD79B3654F}"/>
                </a:ext>
              </a:extLst>
            </p:cNvPr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CE51088-9EC8-4DD6-9D94-7707F4DE56C3}"/>
                </a:ext>
              </a:extLst>
            </p:cNvPr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82991DA-B657-4A1A-BF4A-EBA66E5300F6}"/>
                </a:ext>
              </a:extLst>
            </p:cNvPr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0CA41DE-0010-465E-AB44-2F80509A033E}"/>
                </a:ext>
              </a:extLst>
            </p:cNvPr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A8AE8D7-4416-4A77-B475-56A367AFBD41}"/>
                </a:ext>
              </a:extLst>
            </p:cNvPr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4CF17E0-2871-4D7C-9DCB-0C111027CAC9}"/>
                </a:ext>
              </a:extLst>
            </p:cNvPr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D4A622F-5DBD-4D1F-A547-D32F6E189130}"/>
                </a:ext>
              </a:extLst>
            </p:cNvPr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7B36A11-C73A-496A-935C-D41FBEA58FD6}"/>
                </a:ext>
              </a:extLst>
            </p:cNvPr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CDE9884-E537-4A39-83A7-C209485B79C5}"/>
                </a:ext>
              </a:extLst>
            </p:cNvPr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298AE79-3BEA-49D8-8632-0FB5ED81C11F}"/>
                </a:ext>
              </a:extLst>
            </p:cNvPr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AAB6CD8D-BCCA-4973-9942-E9A445A974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5" y="2718563"/>
            <a:ext cx="12042733" cy="2691113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0DECD45A-BA91-42D4-BBA2-F98456B0DB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20" y="2872977"/>
            <a:ext cx="3325314" cy="1575636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7F35778-28AB-428B-9004-AFC15B0518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790" y="3030335"/>
            <a:ext cx="2865901" cy="1418278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EA9B182F-3AE3-423F-BF45-3FEE1A88EE7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482" y="3052882"/>
            <a:ext cx="2865900" cy="1373184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8E682804-D5D9-480C-85B2-DFB44FE3E7B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166" y="3007085"/>
            <a:ext cx="3030549" cy="33554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342325E-16EC-407A-B1DC-6A780BF8A46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723" y="3036612"/>
            <a:ext cx="3030549" cy="38040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CCFEA14-BFA2-41D3-9762-343BA57D3DF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901" y="3052053"/>
            <a:ext cx="2898095" cy="376947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7DFDCC36-FEC3-4149-A3C1-727E58C98041}"/>
              </a:ext>
            </a:extLst>
          </p:cNvPr>
          <p:cNvSpPr txBox="1"/>
          <p:nvPr/>
        </p:nvSpPr>
        <p:spPr>
          <a:xfrm>
            <a:off x="1453959" y="3519834"/>
            <a:ext cx="2673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</a:rPr>
              <a:t>Rửa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tay</a:t>
            </a:r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1FD66B7-35BB-489F-8173-43CEB943D0D1}"/>
              </a:ext>
            </a:extLst>
          </p:cNvPr>
          <p:cNvSpPr txBox="1"/>
          <p:nvPr/>
        </p:nvSpPr>
        <p:spPr>
          <a:xfrm>
            <a:off x="5135306" y="3489646"/>
            <a:ext cx="26733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- </a:t>
            </a:r>
            <a:r>
              <a:rPr lang="en-US" sz="2800" dirty="0" err="1">
                <a:latin typeface="UTM Avo" panose="02040603050506020204" pitchFamily="18" charset="0"/>
              </a:rPr>
              <a:t>Không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đùa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nghịch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nhau</a:t>
            </a:r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ED67EB5-7862-41CC-87AA-1C35D0062A10}"/>
              </a:ext>
            </a:extLst>
          </p:cNvPr>
          <p:cNvSpPr txBox="1"/>
          <p:nvPr/>
        </p:nvSpPr>
        <p:spPr>
          <a:xfrm>
            <a:off x="8843465" y="3455951"/>
            <a:ext cx="30771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- </a:t>
            </a:r>
            <a:r>
              <a:rPr lang="en-US" sz="2800" dirty="0" err="1">
                <a:latin typeface="UTM Avo" panose="02040603050506020204" pitchFamily="18" charset="0"/>
              </a:rPr>
              <a:t>Không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làm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nước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bắn</a:t>
            </a:r>
            <a:r>
              <a:rPr lang="en-US" sz="2800" dirty="0">
                <a:latin typeface="UTM Avo" panose="02040603050506020204" pitchFamily="18" charset="0"/>
              </a:rPr>
              <a:t> ra </a:t>
            </a:r>
            <a:r>
              <a:rPr lang="en-US" sz="2800" dirty="0" err="1">
                <a:latin typeface="UTM Avo" panose="02040603050506020204" pitchFamily="18" charset="0"/>
              </a:rPr>
              <a:t>sàn</a:t>
            </a:r>
            <a:endParaRPr lang="en-US" sz="2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52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  <p:bldLst>
      <p:bldP spid="75" grpId="0"/>
      <p:bldP spid="76" grpId="0"/>
      <p:bldP spid="7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08" b="9249"/>
          <a:stretch/>
        </p:blipFill>
        <p:spPr bwMode="auto">
          <a:xfrm>
            <a:off x="0" y="1"/>
            <a:ext cx="1234842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-488202" y="5282884"/>
            <a:ext cx="9448800" cy="530303"/>
            <a:chOff x="61210" y="4038600"/>
            <a:chExt cx="9067800" cy="417850"/>
          </a:xfrm>
        </p:grpSpPr>
        <p:sp>
          <p:nvSpPr>
            <p:cNvPr id="39" name="Rectangle 38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55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029200" y="-1143000"/>
            <a:ext cx="609600" cy="13716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C5DB8066-5746-4E9B-BB51-32FEE38D1893}"/>
              </a:ext>
            </a:extLst>
          </p:cNvPr>
          <p:cNvGrpSpPr/>
          <p:nvPr/>
        </p:nvGrpSpPr>
        <p:grpSpPr>
          <a:xfrm>
            <a:off x="2740025" y="5282884"/>
            <a:ext cx="9448800" cy="530303"/>
            <a:chOff x="61210" y="4038600"/>
            <a:chExt cx="9067800" cy="41785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1894E00-16FB-4F91-8230-AA82608C8682}"/>
                </a:ext>
              </a:extLst>
            </p:cNvPr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3138334-E810-4EE7-9A9C-95C3272906ED}"/>
                </a:ext>
              </a:extLst>
            </p:cNvPr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B46256D-1C68-4C30-9F49-CB7E2103139F}"/>
                </a:ext>
              </a:extLst>
            </p:cNvPr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07491E9-BB39-44E0-B488-D0F1D1042A19}"/>
                </a:ext>
              </a:extLst>
            </p:cNvPr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ABDECE2-D922-4C1F-A250-E45D4F1F7AFA}"/>
                </a:ext>
              </a:extLst>
            </p:cNvPr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9809EF6-DA6A-4F21-AB14-3744D1199380}"/>
                </a:ext>
              </a:extLst>
            </p:cNvPr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73A6741-3ECE-4C23-A263-077E6F3B3BC7}"/>
                </a:ext>
              </a:extLst>
            </p:cNvPr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380CAC4-8339-4AB6-8822-95FB3E5D5CDF}"/>
                </a:ext>
              </a:extLst>
            </p:cNvPr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6E7FFED-90B6-4D01-821B-6D13C42FC689}"/>
                </a:ext>
              </a:extLst>
            </p:cNvPr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3709D25-DF9C-4B3C-98A0-BF5E2468163D}"/>
                </a:ext>
              </a:extLst>
            </p:cNvPr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DB0583D2-10B4-4479-AA25-BEFCEB8491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5" y="2718563"/>
            <a:ext cx="12042733" cy="2691113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53D3D198-F829-4FDB-885B-ADC8A8D018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20" y="2872977"/>
            <a:ext cx="3325314" cy="1575636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96DD82E7-1365-492F-B9DA-DB11C01ED3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790" y="3030335"/>
            <a:ext cx="2865901" cy="1418278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6B217C8-6269-4DCB-A7F6-6BE56AE9AA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482" y="3052882"/>
            <a:ext cx="2865900" cy="1373184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466427EC-0991-459D-9D77-374D3D903E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166" y="3007085"/>
            <a:ext cx="3030549" cy="33554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EFDA0DA1-19AF-4A85-A840-B7994C6AF7B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723" y="3036612"/>
            <a:ext cx="3030549" cy="38040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29DB0C3-7E04-40E9-BC04-2F795220D5A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901" y="3052053"/>
            <a:ext cx="2898095" cy="376947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F933F807-FF0B-4359-AFDD-2E2E46364116}"/>
              </a:ext>
            </a:extLst>
          </p:cNvPr>
          <p:cNvSpPr txBox="1"/>
          <p:nvPr/>
        </p:nvSpPr>
        <p:spPr>
          <a:xfrm>
            <a:off x="1251440" y="3564789"/>
            <a:ext cx="3251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</a:rPr>
              <a:t>Tham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quan</a:t>
            </a:r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9E8C93B-0356-4CE1-A1D1-62605FE3348D}"/>
              </a:ext>
            </a:extLst>
          </p:cNvPr>
          <p:cNvSpPr txBox="1"/>
          <p:nvPr/>
        </p:nvSpPr>
        <p:spPr>
          <a:xfrm>
            <a:off x="5135306" y="3455951"/>
            <a:ext cx="30196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</a:rPr>
              <a:t>- </a:t>
            </a:r>
            <a:r>
              <a:rPr lang="en-US" sz="2400" dirty="0" err="1">
                <a:latin typeface="UTM Avo" panose="02040603050506020204" pitchFamily="18" charset="0"/>
              </a:rPr>
              <a:t>Xếp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hàng,không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đùa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nghịch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nhau</a:t>
            </a:r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3F308BC-C613-4BD7-BA72-18ADFC5458C0}"/>
              </a:ext>
            </a:extLst>
          </p:cNvPr>
          <p:cNvSpPr txBox="1"/>
          <p:nvPr/>
        </p:nvSpPr>
        <p:spPr>
          <a:xfrm>
            <a:off x="8843465" y="3455951"/>
            <a:ext cx="30771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- </a:t>
            </a:r>
            <a:r>
              <a:rPr lang="en-US" sz="2800" dirty="0" err="1">
                <a:latin typeface="UTM Avo" panose="02040603050506020204" pitchFamily="18" charset="0"/>
              </a:rPr>
              <a:t>Không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vứt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rác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bừa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bãi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930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6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  <p:bldLst>
      <p:bldP spid="75" grpId="0"/>
      <p:bldP spid="76" grpId="0"/>
      <p:bldP spid="7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1"/>
          <a:stretch/>
        </p:blipFill>
        <p:spPr bwMode="auto">
          <a:xfrm flipH="1">
            <a:off x="-1" y="0"/>
            <a:ext cx="121888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56012" y="1143000"/>
            <a:ext cx="5562600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54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HẸN GẶP LẠI CÁC BẠN NHÉ!</a:t>
            </a:r>
          </a:p>
        </p:txBody>
      </p:sp>
    </p:spTree>
    <p:extLst>
      <p:ext uri="{BB962C8B-B14F-4D97-AF65-F5344CB8AC3E}">
        <p14:creationId xmlns:p14="http://schemas.microsoft.com/office/powerpoint/2010/main" val="545337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" y="-12679"/>
            <a:ext cx="2612999" cy="2608841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286616" y="0"/>
            <a:ext cx="3902209" cy="28994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8174F57-2CCA-40CB-959F-55D105C65743}"/>
              </a:ext>
            </a:extLst>
          </p:cNvPr>
          <p:cNvSpPr/>
          <p:nvPr/>
        </p:nvSpPr>
        <p:spPr>
          <a:xfrm>
            <a:off x="-393527" y="1236981"/>
            <a:ext cx="12303722" cy="258532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sng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NI-Avo" pitchFamily="2" charset="0"/>
                <a:ea typeface="微软雅黑"/>
                <a:cs typeface="Times New Roman" panose="02020603050405020304" pitchFamily="18" charset="0"/>
              </a:rPr>
              <a:t>Baøi</a:t>
            </a:r>
            <a:r>
              <a:rPr kumimoji="0" lang="en-US" sz="4500" b="1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NI-Avo" pitchFamily="2" charset="0"/>
                <a:ea typeface="微软雅黑"/>
                <a:cs typeface="Times New Roman" panose="02020603050405020304" pitchFamily="18" charset="0"/>
              </a:rPr>
              <a:t> 8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AN TOÀN VÀ GIỮ VỆ SINH KHI THAM GIA CÁC HOẠT ĐỘNG Ở TR</a:t>
            </a:r>
            <a:r>
              <a:rPr kumimoji="0" lang="vi-VN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Ư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ỜNG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9EFB46-3C96-4C0B-A318-E72620D713C6}"/>
              </a:ext>
            </a:extLst>
          </p:cNvPr>
          <p:cNvSpPr/>
          <p:nvPr/>
        </p:nvSpPr>
        <p:spPr>
          <a:xfrm>
            <a:off x="278630" y="3594878"/>
            <a:ext cx="11130393" cy="97988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TIẾT 2</a:t>
            </a:r>
            <a:endParaRPr kumimoji="0" lang="en-US" sz="43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B385F-C280-44D7-8FFE-0041E628DE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38" b="97615" l="9953" r="98460">
                        <a14:foregroundMark x1="55332" y1="27077" x2="58649" y2="28846"/>
                        <a14:foregroundMark x1="71564" y1="28462" x2="75355" y2="31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37515" y="4033131"/>
            <a:ext cx="1534541" cy="3175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40FEBC-16BD-468C-85C9-6C9FFBBCAB0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6385" r="99077">
                        <a14:foregroundMark x1="56615" y1="25385" x2="55846" y2="39308"/>
                        <a14:foregroundMark x1="43077" y1="30462" x2="50769" y2="40000"/>
                        <a14:foregroundMark x1="57692" y1="30462" x2="59538" y2="39308"/>
                        <a14:foregroundMark x1="45231" y1="88000" x2="41231" y2="89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4" r="19395"/>
          <a:stretch/>
        </p:blipFill>
        <p:spPr>
          <a:xfrm flipH="1">
            <a:off x="597163" y="4253948"/>
            <a:ext cx="1558927" cy="24020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F6E22D-2E5C-4E9C-8985-2BFEB61CA90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538" l="0" r="94308">
                        <a14:foregroundMark x1="10615" y1="13538" x2="35000" y2="58385"/>
                        <a14:foregroundMark x1="22154" y1="47154" x2="40308" y2="63308"/>
                        <a14:foregroundMark x1="30692" y1="61385" x2="36000" y2="67615"/>
                        <a14:foregroundMark x1="23769" y1="66615" x2="40923" y2="67923"/>
                        <a14:foregroundMark x1="35692" y1="70615" x2="37615" y2="76154"/>
                        <a14:foregroundMark x1="38923" y1="79846" x2="41923" y2="84462"/>
                        <a14:foregroundMark x1="29077" y1="39615" x2="34000" y2="41923"/>
                        <a14:foregroundMark x1="25769" y1="63308" x2="20154" y2="67308"/>
                        <a14:foregroundMark x1="17538" y1="77538" x2="17538" y2="79462"/>
                        <a14:foregroundMark x1="11615" y1="42923" x2="10308" y2="45231"/>
                        <a14:foregroundMark x1="77231" y1="38308" x2="77538" y2="45846"/>
                        <a14:foregroundMark x1="61692" y1="54769" x2="70615" y2="66000"/>
                        <a14:foregroundMark x1="70308" y1="58077" x2="65692" y2="72538"/>
                        <a14:foregroundMark x1="68308" y1="55077" x2="65692" y2="62692"/>
                        <a14:foregroundMark x1="59692" y1="65615" x2="67615" y2="71538"/>
                        <a14:foregroundMark x1="61077" y1="60000" x2="62385" y2="65615"/>
                        <a14:foregroundMark x1="71615" y1="60385" x2="68923" y2="70231"/>
                        <a14:foregroundMark x1="84462" y1="78462" x2="89077" y2="78846"/>
                        <a14:foregroundMark x1="17538" y1="42923" x2="24154" y2="64615"/>
                        <a14:foregroundMark x1="26462" y1="71538" x2="21462" y2="77846"/>
                        <a14:foregroundMark x1="19538" y1="76154" x2="19538" y2="78462"/>
                        <a14:backgroundMark x1="27769" y1="80769" x2="25769" y2="90000"/>
                        <a14:backgroundMark x1="30385" y1="84077" x2="37000" y2="98923"/>
                        <a14:backgroundMark x1="33385" y1="80154" x2="34692" y2="95308"/>
                        <a14:backgroundMark x1="52154" y1="79462" x2="53769" y2="97923"/>
                        <a14:backgroundMark x1="31692" y1="91385" x2="88769" y2="91692"/>
                        <a14:backgroundMark x1="77846" y1="85769" x2="91077" y2="92692"/>
                        <a14:backgroundMark x1="92385" y1="83462" x2="90385" y2="8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710" y="4126672"/>
            <a:ext cx="3175775" cy="317577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0554EE6-940C-4C15-8760-46BB1F13A96A}"/>
              </a:ext>
            </a:extLst>
          </p:cNvPr>
          <p:cNvGrpSpPr/>
          <p:nvPr/>
        </p:nvGrpSpPr>
        <p:grpSpPr>
          <a:xfrm>
            <a:off x="2189389" y="6263320"/>
            <a:ext cx="1148126" cy="584793"/>
            <a:chOff x="2841504" y="2102425"/>
            <a:chExt cx="1428762" cy="33698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75F45E3-D73B-4637-B7E4-C1BCE57470D2}"/>
                </a:ext>
              </a:extLst>
            </p:cNvPr>
            <p:cNvGrpSpPr/>
            <p:nvPr/>
          </p:nvGrpSpPr>
          <p:grpSpPr>
            <a:xfrm>
              <a:off x="3515357" y="2148928"/>
              <a:ext cx="754909" cy="290481"/>
              <a:chOff x="3148058" y="2171641"/>
              <a:chExt cx="754909" cy="29048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56FB96B-2CE7-4938-89D3-978C47B614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21A6156-2C99-40CF-8057-477E9C058A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09081E1-1F19-45B8-846A-97361489EDD5}"/>
                </a:ext>
              </a:extLst>
            </p:cNvPr>
            <p:cNvGrpSpPr/>
            <p:nvPr/>
          </p:nvGrpSpPr>
          <p:grpSpPr>
            <a:xfrm>
              <a:off x="2841504" y="2102425"/>
              <a:ext cx="754909" cy="290481"/>
              <a:chOff x="3148058" y="2171641"/>
              <a:chExt cx="754909" cy="290481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12020E4-3F7B-4E0F-B628-486A598A4E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7752FFD-5387-4DD8-9D95-224542E636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90471913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48148E-6 L -0.11389 -0.1199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4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5072190-DAE9-4113-AA98-C830EA09A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2"/>
          <a:stretch/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577C5DE-7B64-45D6-8EAB-871977BA2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984" y="290683"/>
            <a:ext cx="9693925" cy="531754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D53DEAB-E3C6-41AE-AE9E-086B6135AA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1"/>
          <a:stretch/>
        </p:blipFill>
        <p:spPr>
          <a:xfrm>
            <a:off x="-1" y="4321813"/>
            <a:ext cx="12188825" cy="253529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87DEADB-A5E0-4390-AEAB-2EA78A18F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845" y="894"/>
            <a:ext cx="1167979" cy="363308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21AD13A-76F3-4061-9C10-C8CF5C1CCA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4"/>
            <a:ext cx="1356356" cy="385283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0E47D78-3E92-4DD3-A969-363C28C028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"/>
            <a:ext cx="3574118" cy="264111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DFF6F1E-6017-4B2A-8507-84566D1006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4"/>
            <a:ext cx="4036210" cy="190320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F25559C-BBC1-4B4A-A5D6-DA6B9F49D7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304" y="894"/>
            <a:ext cx="5278947" cy="164135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544A742-E21A-4BD0-813C-14F57DA047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979" y="894"/>
            <a:ext cx="2535845" cy="232977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A713E3F-3D67-49C8-9B98-CE8B6C4F73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531"/>
          <a:stretch/>
        </p:blipFill>
        <p:spPr>
          <a:xfrm>
            <a:off x="4361314" y="2204177"/>
            <a:ext cx="7827511" cy="479707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C9E765E-389B-4609-8EA5-35FE887DB4E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58651"/>
            <a:ext cx="6094413" cy="17984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4412" y="5058651"/>
            <a:ext cx="6094413" cy="179845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AA294FB9-47B0-4FE8-ACC8-9EEB80327E2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3656" y="1116218"/>
            <a:ext cx="1015316" cy="134293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42FC200-3FA9-477E-A8E7-1A66B02E4D1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1" r="32782"/>
          <a:stretch/>
        </p:blipFill>
        <p:spPr>
          <a:xfrm>
            <a:off x="1218649" y="4129988"/>
            <a:ext cx="1517411" cy="272711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9520C10-B476-4FA4-BAF3-3904A2FB9594}"/>
              </a:ext>
            </a:extLst>
          </p:cNvPr>
          <p:cNvSpPr/>
          <p:nvPr/>
        </p:nvSpPr>
        <p:spPr>
          <a:xfrm>
            <a:off x="432303" y="2370169"/>
            <a:ext cx="10940220" cy="1354122"/>
          </a:xfrm>
          <a:prstGeom prst="rect">
            <a:avLst/>
          </a:prstGeom>
        </p:spPr>
        <p:txBody>
          <a:bodyPr wrap="square" lIns="121827" tIns="60913" rIns="121827" bIns="60913">
            <a:spAutoFit/>
          </a:bodyPr>
          <a:lstStyle/>
          <a:p>
            <a:pPr marL="0" marR="0" lvl="0" indent="0" algn="ctr" defTabSz="121820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</a:t>
            </a:r>
          </a:p>
        </p:txBody>
      </p:sp>
    </p:spTree>
    <p:extLst>
      <p:ext uri="{BB962C8B-B14F-4D97-AF65-F5344CB8AC3E}">
        <p14:creationId xmlns:p14="http://schemas.microsoft.com/office/powerpoint/2010/main" val="73490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C295FF-0C8C-44B5-A716-DF62E9DF12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806" y="179784"/>
            <a:ext cx="8102754" cy="4383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04F9D1-20AB-4C44-B52E-0876177B4F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21"/>
          <a:stretch/>
        </p:blipFill>
        <p:spPr>
          <a:xfrm>
            <a:off x="1203204" y="904365"/>
            <a:ext cx="3497969" cy="26442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A03AB6-BEB1-4B75-B7F3-1B9CC9FC35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21"/>
          <a:stretch/>
        </p:blipFill>
        <p:spPr>
          <a:xfrm>
            <a:off x="0" y="45529"/>
            <a:ext cx="1203204" cy="11451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A3FA88-AB04-4E57-8E67-BEEC0B06B1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664" y="955185"/>
            <a:ext cx="3351977" cy="25425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F7B67C-D700-4F19-95C8-C885EA91BA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070" y="3704223"/>
            <a:ext cx="4495686" cy="29739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824E23-C477-48A2-8E2F-1C10978CD5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090" y="3704222"/>
            <a:ext cx="4446121" cy="297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9754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2654922-B509-4EFB-9100-0453E079FBEA}"/>
              </a:ext>
            </a:extLst>
          </p:cNvPr>
          <p:cNvGrpSpPr/>
          <p:nvPr/>
        </p:nvGrpSpPr>
        <p:grpSpPr>
          <a:xfrm>
            <a:off x="579512" y="1126138"/>
            <a:ext cx="6351375" cy="3934209"/>
            <a:chOff x="1175657" y="2190296"/>
            <a:chExt cx="4412343" cy="2828475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4AEDCA78-B878-49CA-BD44-C977939E4B6A}"/>
                </a:ext>
              </a:extLst>
            </p:cNvPr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B5AD474-A2E1-431C-80A9-04C34E6C7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342" y="2190296"/>
              <a:ext cx="3258230" cy="1237800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BB9E8A9E-BC8E-40FA-B477-C74A0A286A62}"/>
              </a:ext>
            </a:extLst>
          </p:cNvPr>
          <p:cNvSpPr txBox="1"/>
          <p:nvPr/>
        </p:nvSpPr>
        <p:spPr>
          <a:xfrm>
            <a:off x="684034" y="2833276"/>
            <a:ext cx="5801053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457063"/>
            <a:r>
              <a:rPr lang="en-US" altLang="zh-CN" sz="6600" b="1" i="1" dirty="0">
                <a:solidFill>
                  <a:srgbClr val="7030A0"/>
                </a:solidFill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THẢO LUẬN NHÓM</a:t>
            </a:r>
            <a:endParaRPr lang="zh-CN" altLang="en-US" sz="6600" b="1" i="1" dirty="0">
              <a:solidFill>
                <a:srgbClr val="7030A0"/>
              </a:solidFill>
              <a:latin typeface="Times New Roman" panose="02020603050405020304" pitchFamily="18" charset="0"/>
              <a:ea typeface="百变马丁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07E6FD5-F837-42BE-A93E-127D90FA7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34" y="475985"/>
            <a:ext cx="1068109" cy="650153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AF96DD79-C287-4302-B513-6F41315428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159" y="81447"/>
            <a:ext cx="4375154" cy="67765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B530B8A-DFAE-4975-AB67-64D887179FAC}"/>
              </a:ext>
            </a:extLst>
          </p:cNvPr>
          <p:cNvSpPr/>
          <p:nvPr/>
        </p:nvSpPr>
        <p:spPr>
          <a:xfrm>
            <a:off x="7712765" y="953860"/>
            <a:ext cx="3445565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7A4407-DE9B-4283-9D9D-45472999E63A}"/>
              </a:ext>
            </a:extLst>
          </p:cNvPr>
          <p:cNvSpPr/>
          <p:nvPr/>
        </p:nvSpPr>
        <p:spPr>
          <a:xfrm>
            <a:off x="7895505" y="4188787"/>
            <a:ext cx="3116788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1000"/>
              </a:spcAft>
            </a:pP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85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C295FF-0C8C-44B5-A716-DF62E9DF12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035" y="274196"/>
            <a:ext cx="8102754" cy="4383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04F9D1-20AB-4C44-B52E-0876177B4F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21"/>
          <a:stretch/>
        </p:blipFill>
        <p:spPr>
          <a:xfrm>
            <a:off x="2876328" y="779379"/>
            <a:ext cx="5724334" cy="43272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A03AB6-BEB1-4B75-B7F3-1B9CC9FC35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21"/>
          <a:stretch/>
        </p:blipFill>
        <p:spPr>
          <a:xfrm>
            <a:off x="516835" y="139941"/>
            <a:ext cx="1203204" cy="11451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54A5B7-2400-4B5F-A27B-73EB3710A27F}"/>
              </a:ext>
            </a:extLst>
          </p:cNvPr>
          <p:cNvSpPr/>
          <p:nvPr/>
        </p:nvSpPr>
        <p:spPr>
          <a:xfrm>
            <a:off x="711466" y="5240349"/>
            <a:ext cx="107658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45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C295FF-0C8C-44B5-A716-DF62E9DF12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806" y="179784"/>
            <a:ext cx="8102754" cy="4383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30341C-9F3B-461A-BB38-B356B3E6FC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21"/>
          <a:stretch/>
        </p:blipFill>
        <p:spPr>
          <a:xfrm>
            <a:off x="0" y="45529"/>
            <a:ext cx="1203204" cy="11451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EE42AB-5364-4D81-ABCB-C958A4AB4F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324" y="730162"/>
            <a:ext cx="5798175" cy="43981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F7F9C80-CD6D-4E0C-A52A-F26239C59534}"/>
              </a:ext>
            </a:extLst>
          </p:cNvPr>
          <p:cNvSpPr/>
          <p:nvPr/>
        </p:nvSpPr>
        <p:spPr>
          <a:xfrm>
            <a:off x="1203204" y="5439131"/>
            <a:ext cx="93601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bung ra.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đỡ.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81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C295FF-0C8C-44B5-A716-DF62E9DF12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806" y="179784"/>
            <a:ext cx="8102754" cy="438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2929FC-95F7-4EAA-AA8E-35EB15807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247" y="790364"/>
            <a:ext cx="6894330" cy="45607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B3FE36-7C5C-4758-A326-7EFA8212AE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21"/>
          <a:stretch/>
        </p:blipFill>
        <p:spPr>
          <a:xfrm>
            <a:off x="0" y="45529"/>
            <a:ext cx="1203204" cy="11451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55E45B3-6FD7-481A-8BE4-6964664E5757}"/>
              </a:ext>
            </a:extLst>
          </p:cNvPr>
          <p:cNvSpPr/>
          <p:nvPr/>
        </p:nvSpPr>
        <p:spPr>
          <a:xfrm>
            <a:off x="596348" y="5439131"/>
            <a:ext cx="107077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9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C295FF-0C8C-44B5-A716-DF62E9DF12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806" y="179784"/>
            <a:ext cx="8102754" cy="4383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4F5D93-2369-4AE1-96D5-1EC628B57A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21"/>
          <a:stretch/>
        </p:blipFill>
        <p:spPr>
          <a:xfrm>
            <a:off x="0" y="45529"/>
            <a:ext cx="1203204" cy="11451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6F0EB2-832D-42FD-9FEA-B8460092AD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611" y="776568"/>
            <a:ext cx="6733602" cy="45040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65F6D0-F7EE-4F50-AC91-A4E237CC66ED}"/>
              </a:ext>
            </a:extLst>
          </p:cNvPr>
          <p:cNvSpPr/>
          <p:nvPr/>
        </p:nvSpPr>
        <p:spPr>
          <a:xfrm>
            <a:off x="1414319" y="5388934"/>
            <a:ext cx="93601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36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4DA812F-8F22-4F96-B631-560A1AC80D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DDF572E-ED10-4F16-BC65-461F147F32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5478866"/>
            <a:ext cx="12188825" cy="137824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61AED09-17A8-4779-BE6D-9DC605FB3C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829753" cy="112474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D4391CF-4D34-400A-BF5F-EE3F383655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864" y="1379563"/>
            <a:ext cx="1751063" cy="46444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0F87681-2E15-489E-9F98-8D5DCE6051E1}"/>
              </a:ext>
            </a:extLst>
          </p:cNvPr>
          <p:cNvSpPr/>
          <p:nvPr/>
        </p:nvSpPr>
        <p:spPr>
          <a:xfrm>
            <a:off x="1079499" y="1086306"/>
            <a:ext cx="8001001" cy="4185666"/>
          </a:xfrm>
          <a:prstGeom prst="rect">
            <a:avLst/>
          </a:prstGeom>
        </p:spPr>
        <p:txBody>
          <a:bodyPr wrap="square" lIns="121827" tIns="60913" rIns="121827" bIns="60913">
            <a:spAutoFit/>
          </a:bodyPr>
          <a:lstStyle/>
          <a:p>
            <a:pPr lvl="0" algn="just" defTabSz="12182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	</a:t>
            </a:r>
            <a:r>
              <a:rPr lang="vi-VN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không đùa nghịch gây mất an toàn và bảo vệ sinh khi tham gia các hoạt động ở trường vì có thể gây nguy hiểm cho minh và mọi người xung quanh.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03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checker/>
      </p:transition>
    </mc:Choice>
    <mc:Fallback xmlns="">
      <p:transition spd="slow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5072190-DAE9-4113-AA98-C830EA09A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2"/>
          <a:stretch/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577C5DE-7B64-45D6-8EAB-871977BA2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984" y="290683"/>
            <a:ext cx="9693925" cy="531754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D53DEAB-E3C6-41AE-AE9E-086B6135AA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1"/>
          <a:stretch/>
        </p:blipFill>
        <p:spPr>
          <a:xfrm>
            <a:off x="-1" y="4321813"/>
            <a:ext cx="12188825" cy="253529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87DEADB-A5E0-4390-AEAB-2EA78A18F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845" y="894"/>
            <a:ext cx="1167979" cy="363308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21AD13A-76F3-4061-9C10-C8CF5C1CCA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4"/>
            <a:ext cx="1356356" cy="385283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0E47D78-3E92-4DD3-A969-363C28C028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"/>
            <a:ext cx="3574118" cy="264111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DFF6F1E-6017-4B2A-8507-84566D1006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4"/>
            <a:ext cx="4036210" cy="190320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F25559C-BBC1-4B4A-A5D6-DA6B9F49D7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304" y="894"/>
            <a:ext cx="5278947" cy="164135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544A742-E21A-4BD0-813C-14F57DA047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979" y="894"/>
            <a:ext cx="2535845" cy="232977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A713E3F-3D67-49C8-9B98-CE8B6C4F73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531"/>
          <a:stretch/>
        </p:blipFill>
        <p:spPr>
          <a:xfrm>
            <a:off x="4361314" y="2204177"/>
            <a:ext cx="7827511" cy="479707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C9E765E-389B-4609-8EA5-35FE887DB4E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58651"/>
            <a:ext cx="6094413" cy="17984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4412" y="5058651"/>
            <a:ext cx="6094413" cy="179845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AA294FB9-47B0-4FE8-ACC8-9EEB80327E2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3656" y="1116218"/>
            <a:ext cx="1015316" cy="134293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42FC200-3FA9-477E-A8E7-1A66B02E4D1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1" r="32782"/>
          <a:stretch/>
        </p:blipFill>
        <p:spPr>
          <a:xfrm>
            <a:off x="1218649" y="4129988"/>
            <a:ext cx="1517411" cy="272711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9520C10-B476-4FA4-BAF3-3904A2FB9594}"/>
              </a:ext>
            </a:extLst>
          </p:cNvPr>
          <p:cNvSpPr/>
          <p:nvPr/>
        </p:nvSpPr>
        <p:spPr>
          <a:xfrm>
            <a:off x="432303" y="2370169"/>
            <a:ext cx="10940220" cy="1354122"/>
          </a:xfrm>
          <a:prstGeom prst="rect">
            <a:avLst/>
          </a:prstGeom>
        </p:spPr>
        <p:txBody>
          <a:bodyPr wrap="square" lIns="121827" tIns="60913" rIns="121827" bIns="60913">
            <a:spAutoFit/>
          </a:bodyPr>
          <a:lstStyle/>
          <a:p>
            <a:pPr marL="0" marR="0" lvl="0" indent="0" algn="ctr" defTabSz="121820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08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4DA812F-8F22-4F96-B631-560A1AC80D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DDF572E-ED10-4F16-BC65-461F147F32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5478866"/>
            <a:ext cx="12188825" cy="137824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61AED09-17A8-4779-BE6D-9DC605FB3C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829753" cy="11247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839856-5E98-4CFC-8063-2D9DFC217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7947"/>
            <a:ext cx="12054426" cy="48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090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68886" y="3788136"/>
            <a:ext cx="6836714" cy="3195833"/>
          </a:xfrm>
          <a:prstGeom prst="rect">
            <a:avLst/>
          </a:prstGeom>
        </p:spPr>
      </p:pic>
      <p:sp>
        <p:nvSpPr>
          <p:cNvPr id="56" name="文本框 55"/>
          <p:cNvSpPr txBox="1"/>
          <p:nvPr/>
        </p:nvSpPr>
        <p:spPr>
          <a:xfrm>
            <a:off x="9736172" y="-1250171"/>
            <a:ext cx="876935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/>
            <a:r>
              <a:rPr lang="zh-CN" altLang="en-US" sz="1799" dirty="0">
                <a:solidFill>
                  <a:prstClr val="black"/>
                </a:solidFill>
                <a:latin typeface="Calibri"/>
              </a:rPr>
              <a:t>延迟符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62389"/>
            <a:ext cx="12188825" cy="355297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9524" y="-1717223"/>
            <a:ext cx="2678801" cy="1672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FDC1709-0935-4316-9C0D-C81DDF766E06}"/>
              </a:ext>
            </a:extLst>
          </p:cNvPr>
          <p:cNvSpPr/>
          <p:nvPr/>
        </p:nvSpPr>
        <p:spPr>
          <a:xfrm>
            <a:off x="1101434" y="367283"/>
            <a:ext cx="10940220" cy="1600023"/>
          </a:xfrm>
          <a:prstGeom prst="rect">
            <a:avLst/>
          </a:prstGeom>
        </p:spPr>
        <p:txBody>
          <a:bodyPr wrap="square" lIns="121827" tIns="60913" rIns="121827" bIns="60913">
            <a:spAutoFit/>
          </a:bodyPr>
          <a:lstStyle/>
          <a:p>
            <a:pPr algn="ctr" defTabSz="12182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598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0C1EEC-B648-4F0C-A50C-7DDB993B8F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360" y="2293053"/>
            <a:ext cx="6466914" cy="355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79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131">
            <a:extLst>
              <a:ext uri="{FF2B5EF4-FFF2-40B4-BE49-F238E27FC236}">
                <a16:creationId xmlns:a16="http://schemas.microsoft.com/office/drawing/2014/main" id="{C414B62A-B187-414A-A0F9-E23D44BFC589}"/>
              </a:ext>
            </a:extLst>
          </p:cNvPr>
          <p:cNvGrpSpPr/>
          <p:nvPr/>
        </p:nvGrpSpPr>
        <p:grpSpPr>
          <a:xfrm rot="1294943" flipH="1">
            <a:off x="9424201" y="223345"/>
            <a:ext cx="504166" cy="481460"/>
            <a:chOff x="3425492" y="836712"/>
            <a:chExt cx="850149" cy="812194"/>
          </a:xfrm>
          <a:solidFill>
            <a:srgbClr val="FFCC00">
              <a:lumMod val="20000"/>
              <a:lumOff val="80000"/>
            </a:srgbClr>
          </a:solidFill>
        </p:grpSpPr>
        <p:sp>
          <p:nvSpPr>
            <p:cNvPr id="12" name="心形 132">
              <a:extLst>
                <a:ext uri="{FF2B5EF4-FFF2-40B4-BE49-F238E27FC236}">
                  <a16:creationId xmlns:a16="http://schemas.microsoft.com/office/drawing/2014/main" id="{3AE530F9-53DD-4F50-9D61-B05739211A3F}"/>
                </a:ext>
              </a:extLst>
            </p:cNvPr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2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4" name="心形 133">
              <a:extLst>
                <a:ext uri="{FF2B5EF4-FFF2-40B4-BE49-F238E27FC236}">
                  <a16:creationId xmlns:a16="http://schemas.microsoft.com/office/drawing/2014/main" id="{3669986E-68A1-48F0-B78D-6168386E5F9D}"/>
                </a:ext>
              </a:extLst>
            </p:cNvPr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2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5" name="心形 134">
              <a:extLst>
                <a:ext uri="{FF2B5EF4-FFF2-40B4-BE49-F238E27FC236}">
                  <a16:creationId xmlns:a16="http://schemas.microsoft.com/office/drawing/2014/main" id="{6C1BA35C-BD6F-4222-B2C1-96A8877376E3}"/>
                </a:ext>
              </a:extLst>
            </p:cNvPr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2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6" name="心形 135">
              <a:extLst>
                <a:ext uri="{FF2B5EF4-FFF2-40B4-BE49-F238E27FC236}">
                  <a16:creationId xmlns:a16="http://schemas.microsoft.com/office/drawing/2014/main" id="{2FFE69B9-8945-4C5F-BDA7-D3FCCB33DA11}"/>
                </a:ext>
              </a:extLst>
            </p:cNvPr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2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7" name="心形 136">
              <a:extLst>
                <a:ext uri="{FF2B5EF4-FFF2-40B4-BE49-F238E27FC236}">
                  <a16:creationId xmlns:a16="http://schemas.microsoft.com/office/drawing/2014/main" id="{A6F8F6C6-51C8-4535-9B92-0292738BF8E2}"/>
                </a:ext>
              </a:extLst>
            </p:cNvPr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2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grpSp>
        <p:nvGrpSpPr>
          <p:cNvPr id="18" name="组合 137">
            <a:extLst>
              <a:ext uri="{FF2B5EF4-FFF2-40B4-BE49-F238E27FC236}">
                <a16:creationId xmlns:a16="http://schemas.microsoft.com/office/drawing/2014/main" id="{59C0C681-184E-4775-8A0C-A19CD6B1587B}"/>
              </a:ext>
            </a:extLst>
          </p:cNvPr>
          <p:cNvGrpSpPr/>
          <p:nvPr/>
        </p:nvGrpSpPr>
        <p:grpSpPr>
          <a:xfrm rot="288855" flipH="1">
            <a:off x="342206" y="374548"/>
            <a:ext cx="500332" cy="477798"/>
            <a:chOff x="3425492" y="836712"/>
            <a:chExt cx="850149" cy="812194"/>
          </a:xfrm>
          <a:solidFill>
            <a:srgbClr val="FF0066">
              <a:lumMod val="60000"/>
              <a:lumOff val="40000"/>
            </a:srgbClr>
          </a:solidFill>
        </p:grpSpPr>
        <p:sp>
          <p:nvSpPr>
            <p:cNvPr id="19" name="心形 138">
              <a:extLst>
                <a:ext uri="{FF2B5EF4-FFF2-40B4-BE49-F238E27FC236}">
                  <a16:creationId xmlns:a16="http://schemas.microsoft.com/office/drawing/2014/main" id="{42F09356-3A89-433E-957A-A439ED3F0DF9}"/>
                </a:ext>
              </a:extLst>
            </p:cNvPr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2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0" name="心形 139">
              <a:extLst>
                <a:ext uri="{FF2B5EF4-FFF2-40B4-BE49-F238E27FC236}">
                  <a16:creationId xmlns:a16="http://schemas.microsoft.com/office/drawing/2014/main" id="{D35B4AD6-4FD0-4266-9C3B-1A3439369E29}"/>
                </a:ext>
              </a:extLst>
            </p:cNvPr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2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1" name="心形 140">
              <a:extLst>
                <a:ext uri="{FF2B5EF4-FFF2-40B4-BE49-F238E27FC236}">
                  <a16:creationId xmlns:a16="http://schemas.microsoft.com/office/drawing/2014/main" id="{B650DB9A-8A14-4C9F-BCFF-186D5CA35253}"/>
                </a:ext>
              </a:extLst>
            </p:cNvPr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2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2" name="心形 141">
              <a:extLst>
                <a:ext uri="{FF2B5EF4-FFF2-40B4-BE49-F238E27FC236}">
                  <a16:creationId xmlns:a16="http://schemas.microsoft.com/office/drawing/2014/main" id="{A6090123-623D-457D-9D21-38686A45FF0C}"/>
                </a:ext>
              </a:extLst>
            </p:cNvPr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2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3" name="心形 142">
              <a:extLst>
                <a:ext uri="{FF2B5EF4-FFF2-40B4-BE49-F238E27FC236}">
                  <a16:creationId xmlns:a16="http://schemas.microsoft.com/office/drawing/2014/main" id="{FE46F879-05FA-45DD-A894-ED7CB3EFEFA0}"/>
                </a:ext>
              </a:extLst>
            </p:cNvPr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2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sp>
        <p:nvSpPr>
          <p:cNvPr id="37" name="云形 297">
            <a:extLst>
              <a:ext uri="{FF2B5EF4-FFF2-40B4-BE49-F238E27FC236}">
                <a16:creationId xmlns:a16="http://schemas.microsoft.com/office/drawing/2014/main" id="{5C768950-EC64-40DC-88A3-C087E551AE18}"/>
              </a:ext>
            </a:extLst>
          </p:cNvPr>
          <p:cNvSpPr/>
          <p:nvPr/>
        </p:nvSpPr>
        <p:spPr>
          <a:xfrm>
            <a:off x="10517048" y="347988"/>
            <a:ext cx="1507171" cy="1017467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569A05"/>
            </a:solidFill>
            <a:prstDash val="solid"/>
            <a:miter lim="800000"/>
          </a:ln>
          <a:effectLst/>
        </p:spPr>
        <p:txBody>
          <a:bodyPr lIns="90451" tIns="45230" rIns="90451" bIns="45230" rtlCol="0" anchor="ctr"/>
          <a:lstStyle/>
          <a:p>
            <a:pPr marL="0" marR="0" lvl="0" indent="0" algn="ctr" defTabSz="904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22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FDA71A18-FDFE-4E82-96FD-4CF2FC6542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5143"/>
            <a:ext cx="2830220" cy="4774053"/>
          </a:xfrm>
          <a:prstGeom prst="rect">
            <a:avLst/>
          </a:prstGeom>
        </p:spPr>
      </p:pic>
      <p:pic>
        <p:nvPicPr>
          <p:cNvPr id="40" name="Picture 3">
            <a:extLst>
              <a:ext uri="{FF2B5EF4-FFF2-40B4-BE49-F238E27FC236}">
                <a16:creationId xmlns:a16="http://schemas.microsoft.com/office/drawing/2014/main" id="{0B2D37DA-4171-4FFC-944A-67F0E53CB1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079" y="2459211"/>
            <a:ext cx="2785077" cy="44499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2573E5-3471-477D-98E9-BB9619F5CA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211" y="113441"/>
            <a:ext cx="7493526" cy="377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7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">
        <p14:ripple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6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6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5072190-DAE9-4113-AA98-C830EA09A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2"/>
          <a:stretch/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577C5DE-7B64-45D6-8EAB-871977BA2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984" y="290683"/>
            <a:ext cx="9693925" cy="531754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D53DEAB-E3C6-41AE-AE9E-086B6135AA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1"/>
          <a:stretch/>
        </p:blipFill>
        <p:spPr>
          <a:xfrm>
            <a:off x="-1" y="4321813"/>
            <a:ext cx="12188825" cy="253529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87DEADB-A5E0-4390-AEAB-2EA78A18F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845" y="894"/>
            <a:ext cx="1167979" cy="363308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21AD13A-76F3-4061-9C10-C8CF5C1CCA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4"/>
            <a:ext cx="1356356" cy="385283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0E47D78-3E92-4DD3-A969-363C28C028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"/>
            <a:ext cx="3574118" cy="264111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DFF6F1E-6017-4B2A-8507-84566D1006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4"/>
            <a:ext cx="4036210" cy="190320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F25559C-BBC1-4B4A-A5D6-DA6B9F49D7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304" y="894"/>
            <a:ext cx="5278947" cy="164135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544A742-E21A-4BD0-813C-14F57DA047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979" y="894"/>
            <a:ext cx="2535845" cy="232977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A713E3F-3D67-49C8-9B98-CE8B6C4F73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531"/>
          <a:stretch/>
        </p:blipFill>
        <p:spPr>
          <a:xfrm>
            <a:off x="4361314" y="2204177"/>
            <a:ext cx="7827511" cy="479707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C9E765E-389B-4609-8EA5-35FE887DB4E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58651"/>
            <a:ext cx="6094413" cy="17984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4412" y="5058651"/>
            <a:ext cx="6094413" cy="179845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AA294FB9-47B0-4FE8-ACC8-9EEB80327E2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3656" y="1116218"/>
            <a:ext cx="1015316" cy="134293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42FC200-3FA9-477E-A8E7-1A66B02E4D1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1" r="32782"/>
          <a:stretch/>
        </p:blipFill>
        <p:spPr>
          <a:xfrm>
            <a:off x="1218649" y="4129988"/>
            <a:ext cx="1517411" cy="27271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FD1E36-8B7B-4558-8ECF-E9542ABAFC7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608" y="723933"/>
            <a:ext cx="5838865" cy="419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8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8146"/>
            <a:ext cx="12188824" cy="3966138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733" y="460666"/>
            <a:ext cx="1164065" cy="535470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099" y="32020"/>
            <a:ext cx="1246668" cy="1242512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970" y="256213"/>
            <a:ext cx="9692346" cy="5590555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-1" y="4806237"/>
            <a:ext cx="12188825" cy="2081063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4" y="378579"/>
            <a:ext cx="1164065" cy="535470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1213969" y="1820233"/>
            <a:ext cx="87312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VỞ BÀI TẬP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TNXH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4995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7A8C79-BA91-4650-A231-59252DF12D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3" t="6047" r="9254" b="56409"/>
          <a:stretch/>
        </p:blipFill>
        <p:spPr>
          <a:xfrm>
            <a:off x="745959" y="540948"/>
            <a:ext cx="9829799" cy="6317052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E7F40A4-6BB8-49D5-83D0-D10ADD39B4BF}"/>
              </a:ext>
            </a:extLst>
          </p:cNvPr>
          <p:cNvCxnSpPr/>
          <p:nvPr/>
        </p:nvCxnSpPr>
        <p:spPr>
          <a:xfrm flipV="1">
            <a:off x="4535905" y="3031958"/>
            <a:ext cx="589548" cy="2045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77224AB-07A4-4920-A524-42D34247099E}"/>
              </a:ext>
            </a:extLst>
          </p:cNvPr>
          <p:cNvCxnSpPr>
            <a:cxnSpLocks/>
          </p:cNvCxnSpPr>
          <p:nvPr/>
        </p:nvCxnSpPr>
        <p:spPr>
          <a:xfrm flipV="1">
            <a:off x="4535905" y="3031958"/>
            <a:ext cx="721895" cy="26955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0A8D2A8-55D7-4CE3-B78F-D10AA1F8A2BA}"/>
              </a:ext>
            </a:extLst>
          </p:cNvPr>
          <p:cNvCxnSpPr>
            <a:cxnSpLocks/>
          </p:cNvCxnSpPr>
          <p:nvPr/>
        </p:nvCxnSpPr>
        <p:spPr>
          <a:xfrm flipH="1">
            <a:off x="5943600" y="3699474"/>
            <a:ext cx="806116" cy="11612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70A10F9-6B6C-488C-A11A-0C4B913D3563}"/>
              </a:ext>
            </a:extLst>
          </p:cNvPr>
          <p:cNvCxnSpPr>
            <a:cxnSpLocks/>
          </p:cNvCxnSpPr>
          <p:nvPr/>
        </p:nvCxnSpPr>
        <p:spPr>
          <a:xfrm flipH="1" flipV="1">
            <a:off x="5943600" y="3134226"/>
            <a:ext cx="836195" cy="20215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305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49" y="1865402"/>
            <a:ext cx="12197713" cy="4977104"/>
          </a:xfrm>
          <a:prstGeom prst="rect">
            <a:avLst/>
          </a:prstGeom>
        </p:spPr>
      </p:pic>
      <p:pic>
        <p:nvPicPr>
          <p:cNvPr id="7" name="图片 6" descr="E:\素材\卡通\6c15d9f7fcf645b55bbd0c997ed8f306.png6c15d9f7fcf645b55bbd0c997ed8f30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68096" y="-420636"/>
            <a:ext cx="9361906" cy="6812410"/>
          </a:xfrm>
          <a:prstGeom prst="rect">
            <a:avLst/>
          </a:prstGeom>
        </p:spPr>
      </p:pic>
      <p:pic>
        <p:nvPicPr>
          <p:cNvPr id="16" name="图片 15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390338" y="1492119"/>
            <a:ext cx="998595" cy="999230"/>
          </a:xfrm>
          <a:prstGeom prst="rect">
            <a:avLst/>
          </a:prstGeom>
        </p:spPr>
      </p:pic>
      <p:pic>
        <p:nvPicPr>
          <p:cNvPr id="17" name="图片 16" descr="E:\素材\卡通\3896e60656130bde216a5d9f9217dcc2.png3896e60656130bde216a5d9f9217dcc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94704" y="3195381"/>
            <a:ext cx="1955926" cy="3351292"/>
          </a:xfrm>
          <a:prstGeom prst="rect">
            <a:avLst/>
          </a:prstGeom>
        </p:spPr>
      </p:pic>
      <p:pic>
        <p:nvPicPr>
          <p:cNvPr id="18" name="图片 17" descr="E:\素材\卡通\e6242b6bd4fa7fa1d2cf0ac7212dcf8c.pnge6242b6bd4fa7fa1d2cf0ac7212dcf8c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856759" y="2141556"/>
            <a:ext cx="2199702" cy="4250218"/>
          </a:xfrm>
          <a:prstGeom prst="rect">
            <a:avLst/>
          </a:prstGeom>
        </p:spPr>
      </p:pic>
      <p:pic>
        <p:nvPicPr>
          <p:cNvPr id="21" name="图片 20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960000">
            <a:off x="1206186" y="1037578"/>
            <a:ext cx="1133180" cy="1133815"/>
          </a:xfrm>
          <a:prstGeom prst="rect">
            <a:avLst/>
          </a:prstGeom>
        </p:spPr>
      </p:pic>
      <p:sp>
        <p:nvSpPr>
          <p:cNvPr id="9" name="矩形 6">
            <a:extLst>
              <a:ext uri="{FF2B5EF4-FFF2-40B4-BE49-F238E27FC236}">
                <a16:creationId xmlns:a16="http://schemas.microsoft.com/office/drawing/2014/main" id="{433A20A0-9A92-4CBD-BE2D-82BF0BF6FE6C}"/>
              </a:ext>
            </a:extLst>
          </p:cNvPr>
          <p:cNvSpPr/>
          <p:nvPr/>
        </p:nvSpPr>
        <p:spPr>
          <a:xfrm>
            <a:off x="3368014" y="1991734"/>
            <a:ext cx="5270182" cy="3786847"/>
          </a:xfrm>
          <a:prstGeom prst="rect">
            <a:avLst/>
          </a:prstGeom>
          <a:noFill/>
        </p:spPr>
        <p:txBody>
          <a:bodyPr wrap="square" lIns="93587" tIns="46788" rIns="93587" bIns="4678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defTabSz="935843">
              <a:defRPr/>
            </a:pPr>
            <a:r>
              <a:rPr lang="en-US" altLang="zh-CN" sz="7998" b="1" spc="52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Hoạt</a:t>
            </a:r>
            <a:r>
              <a:rPr lang="en-US" altLang="zh-CN" sz="7998" b="1" spc="52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 </a:t>
            </a:r>
            <a:r>
              <a:rPr lang="en-US" altLang="zh-CN" sz="7998" b="1" spc="52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động</a:t>
            </a:r>
            <a:r>
              <a:rPr lang="en-US" altLang="zh-CN" sz="7998" b="1" spc="52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 </a:t>
            </a:r>
            <a:r>
              <a:rPr lang="en-US" altLang="zh-CN" sz="7998" b="1" spc="52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tiếp</a:t>
            </a:r>
            <a:r>
              <a:rPr lang="en-US" altLang="zh-CN" sz="7998" b="1" spc="52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 </a:t>
            </a:r>
            <a:r>
              <a:rPr lang="en-US" altLang="zh-CN" sz="7998" b="1" spc="52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nối</a:t>
            </a:r>
            <a:r>
              <a:rPr lang="en-US" altLang="zh-CN" sz="7998" b="1" spc="52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 </a:t>
            </a:r>
            <a:r>
              <a:rPr lang="en-US" altLang="zh-CN" sz="7998" b="1" spc="52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sau</a:t>
            </a:r>
            <a:r>
              <a:rPr lang="en-US" altLang="zh-CN" sz="7998" b="1" spc="52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 </a:t>
            </a:r>
            <a:r>
              <a:rPr lang="en-US" altLang="zh-CN" sz="7998" b="1" spc="52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bài</a:t>
            </a:r>
            <a:r>
              <a:rPr lang="en-US" altLang="zh-CN" sz="7998" b="1" spc="52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 </a:t>
            </a:r>
            <a:r>
              <a:rPr lang="en-US" altLang="zh-CN" sz="7998" b="1" spc="52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học</a:t>
            </a:r>
            <a:r>
              <a:rPr lang="en-US" altLang="zh-CN" sz="7998" b="1" spc="52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 </a:t>
            </a:r>
            <a:endParaRPr kumimoji="0" lang="zh-CN" altLang="en-US" sz="7998" b="1" i="0" u="none" strike="noStrike" kern="1200" cap="none" spc="52" normalizeH="0" baseline="0" noProof="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itchFamily="18" charset="0"/>
              <a:ea typeface="汉仪粗宋简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217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ashion Cute Mural Poster Background Material, Fashion Cute Mural Pictures  Download, Wall Painting, Kindergarten Background Image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9735" y="162597"/>
            <a:ext cx="9129443" cy="3046976"/>
          </a:xfrm>
          <a:prstGeom prst="rect">
            <a:avLst/>
          </a:prstGeom>
          <a:noFill/>
        </p:spPr>
        <p:txBody>
          <a:bodyPr wrap="square" lIns="91427" tIns="45714" rIns="91427" bIns="4571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Chaøo</a:t>
            </a:r>
            <a:r>
              <a:rPr kumimoji="0" lang="en-US" sz="9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taïm</a:t>
            </a:r>
            <a:r>
              <a:rPr kumimoji="0" lang="en-US" sz="9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bieät</a:t>
            </a:r>
            <a:r>
              <a:rPr kumimoji="0" lang="en-US" sz="9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caùc</a:t>
            </a:r>
            <a:r>
              <a:rPr kumimoji="0" lang="en-US" sz="9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39301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1.48148E-6 L -3.33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D9644AF-C823-42BA-AB6E-C7BEB98601AC}"/>
              </a:ext>
            </a:extLst>
          </p:cNvPr>
          <p:cNvSpPr/>
          <p:nvPr/>
        </p:nvSpPr>
        <p:spPr>
          <a:xfrm>
            <a:off x="814831" y="4679976"/>
            <a:ext cx="10940220" cy="1600023"/>
          </a:xfrm>
          <a:prstGeom prst="rect">
            <a:avLst/>
          </a:prstGeom>
        </p:spPr>
        <p:txBody>
          <a:bodyPr wrap="square" lIns="121827" tIns="60913" rIns="121827" bIns="60913">
            <a:spAutoFit/>
          </a:bodyPr>
          <a:lstStyle/>
          <a:p>
            <a:pPr algn="ctr" defTabSz="12182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598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9598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1E164D-B12D-4046-AABF-D1F4E75B1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887" y="521679"/>
            <a:ext cx="8034241" cy="41582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3580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DE8BD-7B3D-4231-A319-ABA2AEFF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D4B08D-8F02-4963-90D4-E1021133A7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535" y="365126"/>
            <a:ext cx="5690145" cy="42676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B61166E-76D3-4265-92BA-C373C65C8BB2}"/>
              </a:ext>
            </a:extLst>
          </p:cNvPr>
          <p:cNvSpPr/>
          <p:nvPr/>
        </p:nvSpPr>
        <p:spPr>
          <a:xfrm>
            <a:off x="814831" y="4679976"/>
            <a:ext cx="10940220" cy="1600023"/>
          </a:xfrm>
          <a:prstGeom prst="rect">
            <a:avLst/>
          </a:prstGeom>
        </p:spPr>
        <p:txBody>
          <a:bodyPr wrap="square" lIns="121827" tIns="60913" rIns="121827" bIns="60913">
            <a:spAutoFit/>
          </a:bodyPr>
          <a:lstStyle/>
          <a:p>
            <a:pPr algn="ctr" defTabSz="12182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598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9598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9598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9598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59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0E6B1-E1E4-4021-A5A7-28C15946D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5EE26A-2838-4627-A471-53A60D4F08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520" y="365126"/>
            <a:ext cx="5801784" cy="4351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3ED0B7A-011F-4F38-9000-BE0A3946F967}"/>
              </a:ext>
            </a:extLst>
          </p:cNvPr>
          <p:cNvSpPr/>
          <p:nvPr/>
        </p:nvSpPr>
        <p:spPr>
          <a:xfrm>
            <a:off x="837982" y="4928133"/>
            <a:ext cx="10940220" cy="1600023"/>
          </a:xfrm>
          <a:prstGeom prst="rect">
            <a:avLst/>
          </a:prstGeom>
        </p:spPr>
        <p:txBody>
          <a:bodyPr wrap="square" lIns="121827" tIns="60913" rIns="121827" bIns="60913">
            <a:spAutoFit/>
          </a:bodyPr>
          <a:lstStyle/>
          <a:p>
            <a:pPr algn="ctr" defTabSz="12182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598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9598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598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endParaRPr lang="en-US" sz="9598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10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5072190-DAE9-4113-AA98-C830EA09A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2"/>
          <a:stretch/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577C5DE-7B64-45D6-8EAB-871977BA2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984" y="290683"/>
            <a:ext cx="9693925" cy="531754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D53DEAB-E3C6-41AE-AE9E-086B6135AA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1"/>
          <a:stretch/>
        </p:blipFill>
        <p:spPr>
          <a:xfrm>
            <a:off x="-1" y="4321813"/>
            <a:ext cx="12188825" cy="253529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87DEADB-A5E0-4390-AEAB-2EA78A18F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845" y="894"/>
            <a:ext cx="1167979" cy="363308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21AD13A-76F3-4061-9C10-C8CF5C1CCA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4"/>
            <a:ext cx="1356356" cy="385283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0E47D78-3E92-4DD3-A969-363C28C028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"/>
            <a:ext cx="3574118" cy="264111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DFF6F1E-6017-4B2A-8507-84566D1006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4"/>
            <a:ext cx="4036210" cy="190320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F25559C-BBC1-4B4A-A5D6-DA6B9F49D7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304" y="894"/>
            <a:ext cx="5278947" cy="164135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544A742-E21A-4BD0-813C-14F57DA047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979" y="894"/>
            <a:ext cx="2535845" cy="232977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A713E3F-3D67-49C8-9B98-CE8B6C4F73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531"/>
          <a:stretch/>
        </p:blipFill>
        <p:spPr>
          <a:xfrm>
            <a:off x="4361314" y="2204177"/>
            <a:ext cx="7827511" cy="479707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C9E765E-389B-4609-8EA5-35FE887DB4E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58651"/>
            <a:ext cx="6094413" cy="17984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4412" y="5058651"/>
            <a:ext cx="6094413" cy="179845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AA294FB9-47B0-4FE8-ACC8-9EEB80327E2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3656" y="1116218"/>
            <a:ext cx="1015316" cy="134293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42FC200-3FA9-477E-A8E7-1A66B02E4D1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1" r="32782"/>
          <a:stretch/>
        </p:blipFill>
        <p:spPr>
          <a:xfrm>
            <a:off x="1218649" y="4129988"/>
            <a:ext cx="1517411" cy="272711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9520C10-B476-4FA4-BAF3-3904A2FB9594}"/>
              </a:ext>
            </a:extLst>
          </p:cNvPr>
          <p:cNvSpPr/>
          <p:nvPr/>
        </p:nvSpPr>
        <p:spPr>
          <a:xfrm>
            <a:off x="432303" y="2370169"/>
            <a:ext cx="10940220" cy="1354122"/>
          </a:xfrm>
          <a:prstGeom prst="rect">
            <a:avLst/>
          </a:prstGeom>
        </p:spPr>
        <p:txBody>
          <a:bodyPr wrap="square" lIns="121827" tIns="60913" rIns="121827" bIns="60913">
            <a:spAutoFit/>
          </a:bodyPr>
          <a:lstStyle/>
          <a:p>
            <a:pPr algn="ctr" defTabSz="12182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</p:txBody>
      </p:sp>
    </p:spTree>
    <p:extLst>
      <p:ext uri="{BB962C8B-B14F-4D97-AF65-F5344CB8AC3E}">
        <p14:creationId xmlns:p14="http://schemas.microsoft.com/office/powerpoint/2010/main" val="110855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102F841-5BE5-43BF-92CA-53DA0077A3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8" y="90321"/>
            <a:ext cx="1187367" cy="1187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706A6A-FC6B-42BA-B6CD-86AFB6DD3B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71" y="1533305"/>
            <a:ext cx="3477638" cy="34892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E41E29-63EC-4CE8-A059-3B9B239F8C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109" y="1533305"/>
            <a:ext cx="3130909" cy="34155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7DF492-48FC-493C-954A-7DFCB7B9B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816" y="4134678"/>
            <a:ext cx="5592391" cy="27233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3287A0-B0E7-4AD7-B7D6-698A9B1167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150" y="166462"/>
            <a:ext cx="10803057" cy="118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7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D19964ED-8A4F-42DE-8C5F-8E8832F6D141}"/>
              </a:ext>
            </a:extLst>
          </p:cNvPr>
          <p:cNvSpPr/>
          <p:nvPr/>
        </p:nvSpPr>
        <p:spPr>
          <a:xfrm>
            <a:off x="1055412" y="1422922"/>
            <a:ext cx="10078000" cy="422800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ADD0D32-F5AD-4F4B-9DF5-70D6C99B5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5781" y="4911615"/>
            <a:ext cx="1735899" cy="17250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2EC7342-2C1F-4DD6-B0FB-21B865E1F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6275" y="462523"/>
            <a:ext cx="2102799" cy="123819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9857B4F-D293-433D-8772-2E4FA951E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3558" y="304539"/>
            <a:ext cx="1616250" cy="101424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7D7FB4B-BC28-4BA0-9198-463589103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339" y="5126424"/>
            <a:ext cx="976559" cy="146555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18C43CB-1BA2-47CB-9C12-849822F05CF4}"/>
              </a:ext>
            </a:extLst>
          </p:cNvPr>
          <p:cNvSpPr/>
          <p:nvPr/>
        </p:nvSpPr>
        <p:spPr>
          <a:xfrm>
            <a:off x="410533" y="2786511"/>
            <a:ext cx="10940220" cy="1354122"/>
          </a:xfrm>
          <a:prstGeom prst="rect">
            <a:avLst/>
          </a:prstGeom>
        </p:spPr>
        <p:txBody>
          <a:bodyPr wrap="square" lIns="121827" tIns="60913" rIns="121827" bIns="60913">
            <a:spAutoFit/>
          </a:bodyPr>
          <a:lstStyle/>
          <a:p>
            <a:pPr marL="0" marR="0" lvl="0" indent="0" algn="ctr" defTabSz="121820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THẢO LUẬN NHÓM</a:t>
            </a:r>
          </a:p>
        </p:txBody>
      </p:sp>
    </p:spTree>
    <p:extLst>
      <p:ext uri="{BB962C8B-B14F-4D97-AF65-F5344CB8AC3E}">
        <p14:creationId xmlns:p14="http://schemas.microsoft.com/office/powerpoint/2010/main" val="20312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10&quot;&gt;&lt;property id=&quot;20148&quot; value=&quot;5&quot;/&gt;&lt;property id=&quot;20300&quot; value=&quot;Slide 2&quot;/&gt;&lt;property id=&quot;20307&quot; value=&quot;258&quot;/&gt;&lt;/object&gt;&lt;object type=&quot;3&quot; unique_id=&quot;433186&quot;&gt;&lt;property id=&quot;20148&quot; value=&quot;5&quot;/&gt;&lt;property id=&quot;20300&quot; value=&quot;Slide 13&quot;/&gt;&lt;property id=&quot;20307&quot; value=&quot;298&quot;/&gt;&lt;/object&gt;&lt;object type=&quot;3&quot; unique_id=&quot;433263&quot;&gt;&lt;property id=&quot;20148&quot; value=&quot;5&quot;/&gt;&lt;property id=&quot;20300&quot; value=&quot;Slide 4&quot;/&gt;&lt;property id=&quot;20307&quot; value=&quot;299&quot;/&gt;&lt;/object&gt;&lt;object type=&quot;3&quot; unique_id=&quot;473196&quot;&gt;&lt;property id=&quot;20148&quot; value=&quot;5&quot;/&gt;&lt;property id=&quot;20300&quot; value=&quot;Slide 6&quot;/&gt;&lt;property id=&quot;20307&quot; value=&quot;302&quot;/&gt;&lt;/object&gt;&lt;object type=&quot;3&quot; unique_id=&quot;473518&quot;&gt;&lt;property id=&quot;20148&quot; value=&quot;5&quot;/&gt;&lt;property id=&quot;20300&quot; value=&quot;Slide 12&quot;/&gt;&lt;property id=&quot;20307&quot; value=&quot;306&quot;/&gt;&lt;/object&gt;&lt;object type=&quot;3&quot; unique_id=&quot;474418&quot;&gt;&lt;property id=&quot;20148&quot; value=&quot;5&quot;/&gt;&lt;property id=&quot;20300&quot; value=&quot;Slide 1&quot;/&gt;&lt;property id=&quot;20307&quot; value=&quot;320&quot;/&gt;&lt;/object&gt;&lt;object type=&quot;3&quot; unique_id=&quot;474419&quot;&gt;&lt;property id=&quot;20148&quot; value=&quot;5&quot;/&gt;&lt;property id=&quot;20300&quot; value=&quot;Slide 3&quot;/&gt;&lt;property id=&quot;20307&quot; value=&quot;321&quot;/&gt;&lt;/object&gt;&lt;object type=&quot;3&quot; unique_id=&quot;474524&quot;&gt;&lt;property id=&quot;20148&quot; value=&quot;5&quot;/&gt;&lt;property id=&quot;20300&quot; value=&quot;Slide 5&quot;/&gt;&lt;property id=&quot;20307&quot; value=&quot;322&quot;/&gt;&lt;/object&gt;&lt;object type=&quot;3&quot; unique_id=&quot;474757&quot;&gt;&lt;property id=&quot;20148&quot; value=&quot;5&quot;/&gt;&lt;property id=&quot;20300&quot; value=&quot;Slide 14&quot;/&gt;&lt;property id=&quot;20307&quot; value=&quot;323&quot;/&gt;&lt;/object&gt;&lt;object type=&quot;3&quot; unique_id=&quot;475012&quot;&gt;&lt;property id=&quot;20148&quot; value=&quot;5&quot;/&gt;&lt;property id=&quot;20300&quot; value=&quot;Slide 7&quot;/&gt;&lt;property id=&quot;20307&quot; value=&quot;325&quot;/&gt;&lt;/object&gt;&lt;object type=&quot;3&quot; unique_id=&quot;475013&quot;&gt;&lt;property id=&quot;20148&quot; value=&quot;5&quot;/&gt;&lt;property id=&quot;20300&quot; value=&quot;Slide 8&quot;/&gt;&lt;property id=&quot;20307&quot; value=&quot;326&quot;/&gt;&lt;/object&gt;&lt;object type=&quot;3&quot; unique_id=&quot;475014&quot;&gt;&lt;property id=&quot;20148&quot; value=&quot;5&quot;/&gt;&lt;property id=&quot;20300&quot; value=&quot;Slide 9&quot;/&gt;&lt;property id=&quot;20307&quot; value=&quot;327&quot;/&gt;&lt;/object&gt;&lt;object type=&quot;3&quot; unique_id=&quot;475015&quot;&gt;&lt;property id=&quot;20148&quot; value=&quot;5&quot;/&gt;&lt;property id=&quot;20300&quot; value=&quot;Slide 10&quot;/&gt;&lt;property id=&quot;20307&quot; value=&quot;328&quot;/&gt;&lt;/object&gt;&lt;object type=&quot;3&quot; unique_id=&quot;475257&quot;&gt;&lt;property id=&quot;20148&quot; value=&quot;5&quot;/&gt;&lt;property id=&quot;20300&quot; value=&quot;Slide 11&quot;/&gt;&lt;property id=&quot;20307&quot; value=&quot;330&quot;/&gt;&lt;/object&gt;&lt;/object&gt;&lt;object type=&quot;8&quot; unique_id=&quot;10056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5234033"/>
  <p:tag name="MH_LIBRARY" val="GRAPHIC"/>
</p:tagLst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方正姚体"/>
        <a:cs typeface=""/>
      </a:majorFont>
      <a:minorFont>
        <a:latin typeface="Calibri"/>
        <a:ea typeface="方正姚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4nw0jox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codr1xx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www.home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9D9D9">
            <a:alpha val="50196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815</TotalTime>
  <Words>529</Words>
  <Application>Microsoft Macintosh PowerPoint</Application>
  <PresentationFormat>Custom</PresentationFormat>
  <Paragraphs>61</Paragraphs>
  <Slides>35</Slides>
  <Notes>14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35</vt:i4>
      </vt:variant>
    </vt:vector>
  </HeadingPairs>
  <TitlesOfParts>
    <vt:vector size="61" baseType="lpstr">
      <vt:lpstr>等线</vt:lpstr>
      <vt:lpstr>黑体</vt:lpstr>
      <vt:lpstr>Arial</vt:lpstr>
      <vt:lpstr>Calibri</vt:lpstr>
      <vt:lpstr>Calibri Light</vt:lpstr>
      <vt:lpstr>方正姚体</vt:lpstr>
      <vt:lpstr>Times New Roman</vt:lpstr>
      <vt:lpstr>UTM Avo</vt:lpstr>
      <vt:lpstr>VNI-Avo</vt:lpstr>
      <vt:lpstr>字魂105号-简雅黑</vt:lpstr>
      <vt:lpstr>字魂59号-创粗黑</vt:lpstr>
      <vt:lpstr>Hoạt động</vt:lpstr>
      <vt:lpstr>1_Office Theme</vt:lpstr>
      <vt:lpstr>11_Office Theme</vt:lpstr>
      <vt:lpstr>2_Office 主题</vt:lpstr>
      <vt:lpstr>Office 主题</vt:lpstr>
      <vt:lpstr>1_Office 主题</vt:lpstr>
      <vt:lpstr>3_Office 主题</vt:lpstr>
      <vt:lpstr>Office 主题​​</vt:lpstr>
      <vt:lpstr>www.homeppt.com</vt:lpstr>
      <vt:lpstr>1_Office 主题​​</vt:lpstr>
      <vt:lpstr>2_Office Theme</vt:lpstr>
      <vt:lpstr>2_Office 主题​​</vt:lpstr>
      <vt:lpstr>3_Office Theme</vt:lpstr>
      <vt:lpstr>Office Theme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Le Thi Ngoc Quy</cp:lastModifiedBy>
  <cp:revision>280</cp:revision>
  <dcterms:created xsi:type="dcterms:W3CDTF">2020-10-17T01:03:04Z</dcterms:created>
  <dcterms:modified xsi:type="dcterms:W3CDTF">2023-06-14T10:08:01Z</dcterms:modified>
</cp:coreProperties>
</file>